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6" r:id="rId5"/>
    <p:sldId id="299" r:id="rId6"/>
  </p:sldIdLst>
  <p:sldSz cx="6858000" cy="9906000" type="A4"/>
  <p:notesSz cx="9926638" cy="6797675"/>
  <p:defaultTextStyle>
    <a:defPPr>
      <a:defRPr lang="en-US"/>
    </a:defPPr>
    <a:lvl1pPr marL="0" algn="l" defTabSz="914262" rtl="0" eaLnBrk="1" latinLnBrk="0" hangingPunct="1">
      <a:defRPr sz="1900" kern="1200">
        <a:solidFill>
          <a:schemeClr val="tx1"/>
        </a:solidFill>
        <a:latin typeface="+mn-lt"/>
        <a:ea typeface="+mn-ea"/>
        <a:cs typeface="+mn-cs"/>
      </a:defRPr>
    </a:lvl1pPr>
    <a:lvl2pPr marL="457131" algn="l" defTabSz="914262" rtl="0" eaLnBrk="1" latinLnBrk="0" hangingPunct="1">
      <a:defRPr sz="1900" kern="1200">
        <a:solidFill>
          <a:schemeClr val="tx1"/>
        </a:solidFill>
        <a:latin typeface="+mn-lt"/>
        <a:ea typeface="+mn-ea"/>
        <a:cs typeface="+mn-cs"/>
      </a:defRPr>
    </a:lvl2pPr>
    <a:lvl3pPr marL="914262" algn="l" defTabSz="914262" rtl="0" eaLnBrk="1" latinLnBrk="0" hangingPunct="1">
      <a:defRPr sz="1900" kern="1200">
        <a:solidFill>
          <a:schemeClr val="tx1"/>
        </a:solidFill>
        <a:latin typeface="+mn-lt"/>
        <a:ea typeface="+mn-ea"/>
        <a:cs typeface="+mn-cs"/>
      </a:defRPr>
    </a:lvl3pPr>
    <a:lvl4pPr marL="1371394" algn="l" defTabSz="914262" rtl="0" eaLnBrk="1" latinLnBrk="0" hangingPunct="1">
      <a:defRPr sz="1900" kern="1200">
        <a:solidFill>
          <a:schemeClr val="tx1"/>
        </a:solidFill>
        <a:latin typeface="+mn-lt"/>
        <a:ea typeface="+mn-ea"/>
        <a:cs typeface="+mn-cs"/>
      </a:defRPr>
    </a:lvl4pPr>
    <a:lvl5pPr marL="1828525" algn="l" defTabSz="914262" rtl="0" eaLnBrk="1" latinLnBrk="0" hangingPunct="1">
      <a:defRPr sz="1900" kern="1200">
        <a:solidFill>
          <a:schemeClr val="tx1"/>
        </a:solidFill>
        <a:latin typeface="+mn-lt"/>
        <a:ea typeface="+mn-ea"/>
        <a:cs typeface="+mn-cs"/>
      </a:defRPr>
    </a:lvl5pPr>
    <a:lvl6pPr marL="2285655" algn="l" defTabSz="914262" rtl="0" eaLnBrk="1" latinLnBrk="0" hangingPunct="1">
      <a:defRPr sz="1900" kern="1200">
        <a:solidFill>
          <a:schemeClr val="tx1"/>
        </a:solidFill>
        <a:latin typeface="+mn-lt"/>
        <a:ea typeface="+mn-ea"/>
        <a:cs typeface="+mn-cs"/>
      </a:defRPr>
    </a:lvl6pPr>
    <a:lvl7pPr marL="2742786" algn="l" defTabSz="914262" rtl="0" eaLnBrk="1" latinLnBrk="0" hangingPunct="1">
      <a:defRPr sz="1900" kern="1200">
        <a:solidFill>
          <a:schemeClr val="tx1"/>
        </a:solidFill>
        <a:latin typeface="+mn-lt"/>
        <a:ea typeface="+mn-ea"/>
        <a:cs typeface="+mn-cs"/>
      </a:defRPr>
    </a:lvl7pPr>
    <a:lvl8pPr marL="3199917" algn="l" defTabSz="914262" rtl="0" eaLnBrk="1" latinLnBrk="0" hangingPunct="1">
      <a:defRPr sz="1900" kern="1200">
        <a:solidFill>
          <a:schemeClr val="tx1"/>
        </a:solidFill>
        <a:latin typeface="+mn-lt"/>
        <a:ea typeface="+mn-ea"/>
        <a:cs typeface="+mn-cs"/>
      </a:defRPr>
    </a:lvl8pPr>
    <a:lvl9pPr marL="3657048" algn="l" defTabSz="914262"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48D646-FF18-4CB1-98C8-414CB54FB414}">
          <p14:sldIdLst>
            <p14:sldId id="256"/>
            <p14:sldId id="299"/>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kinson, Katrina" initials="TK" lastIdx="3" clrIdx="0">
    <p:extLst>
      <p:ext uri="{19B8F6BF-5375-455C-9EA6-DF929625EA0E}">
        <p15:presenceInfo xmlns:p15="http://schemas.microsoft.com/office/powerpoint/2012/main" userId="S-1-5-21-1085031214-725345543-1466206357-751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CC99"/>
    <a:srgbClr val="FA5C58"/>
    <a:srgbClr val="FFFFCC"/>
    <a:srgbClr val="D2A000"/>
    <a:srgbClr val="FF00FF"/>
    <a:srgbClr val="F0F0F0"/>
    <a:srgbClr val="00FF00"/>
    <a:srgbClr val="99663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9E50B9-74A7-4A1E-9A76-CB8174327619}" v="1" dt="2026-05-08T13:25:05.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9863" autoAdjust="0"/>
  </p:normalViewPr>
  <p:slideViewPr>
    <p:cSldViewPr>
      <p:cViewPr varScale="1">
        <p:scale>
          <a:sx n="78" d="100"/>
          <a:sy n="78" d="100"/>
        </p:scale>
        <p:origin x="2502" y="9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ram, Erin" userId="6bcc2475-dee5-4f18-b027-07af0931a8a1" providerId="ADAL" clId="{829E50B9-74A7-4A1E-9A76-CB8174327619}"/>
    <pc:docChg chg="modSld">
      <pc:chgData name="Ingram, Erin" userId="6bcc2475-dee5-4f18-b027-07af0931a8a1" providerId="ADAL" clId="{829E50B9-74A7-4A1E-9A76-CB8174327619}" dt="2026-05-08T13:54:30.083" v="54" actId="20577"/>
      <pc:docMkLst>
        <pc:docMk/>
      </pc:docMkLst>
      <pc:sldChg chg="addSp modSp mod">
        <pc:chgData name="Ingram, Erin" userId="6bcc2475-dee5-4f18-b027-07af0931a8a1" providerId="ADAL" clId="{829E50B9-74A7-4A1E-9A76-CB8174327619}" dt="2026-05-08T13:54:30.083" v="54" actId="20577"/>
        <pc:sldMkLst>
          <pc:docMk/>
          <pc:sldMk cId="1324755759" sldId="256"/>
        </pc:sldMkLst>
        <pc:spChg chg="mod">
          <ac:chgData name="Ingram, Erin" userId="6bcc2475-dee5-4f18-b027-07af0931a8a1" providerId="ADAL" clId="{829E50B9-74A7-4A1E-9A76-CB8174327619}" dt="2026-05-08T13:54:30.083" v="54" actId="20577"/>
          <ac:spMkLst>
            <pc:docMk/>
            <pc:sldMk cId="1324755759" sldId="256"/>
            <ac:spMk id="33" creationId="{D7ADAC7F-5EE0-6F67-23E5-DBCE03721E27}"/>
          </ac:spMkLst>
        </pc:spChg>
        <pc:spChg chg="mod">
          <ac:chgData name="Ingram, Erin" userId="6bcc2475-dee5-4f18-b027-07af0931a8a1" providerId="ADAL" clId="{829E50B9-74A7-4A1E-9A76-CB8174327619}" dt="2026-05-08T13:25:18.698" v="41" actId="1076"/>
          <ac:spMkLst>
            <pc:docMk/>
            <pc:sldMk cId="1324755759" sldId="256"/>
            <ac:spMk id="34" creationId="{A08BB812-2FB0-57DA-F26A-A89E5803E208}"/>
          </ac:spMkLst>
        </pc:spChg>
        <pc:spChg chg="add mod">
          <ac:chgData name="Ingram, Erin" userId="6bcc2475-dee5-4f18-b027-07af0931a8a1" providerId="ADAL" clId="{829E50B9-74A7-4A1E-9A76-CB8174327619}" dt="2026-05-08T13:24:30.302" v="35" actId="113"/>
          <ac:spMkLst>
            <pc:docMk/>
            <pc:sldMk cId="1324755759" sldId="256"/>
            <ac:spMk id="41" creationId="{07E00482-9F36-852F-B89B-5E0C6B7880D9}"/>
          </ac:spMkLst>
        </pc:spChg>
        <pc:picChg chg="mod">
          <ac:chgData name="Ingram, Erin" userId="6bcc2475-dee5-4f18-b027-07af0931a8a1" providerId="ADAL" clId="{829E50B9-74A7-4A1E-9A76-CB8174327619}" dt="2026-05-08T13:25:20.222" v="42" actId="1076"/>
          <ac:picMkLst>
            <pc:docMk/>
            <pc:sldMk cId="1324755759" sldId="256"/>
            <ac:picMk id="9" creationId="{6316C235-7DE7-6882-D589-67B19038346D}"/>
          </ac:picMkLst>
        </pc:picChg>
        <pc:picChg chg="mod">
          <ac:chgData name="Ingram, Erin" userId="6bcc2475-dee5-4f18-b027-07af0931a8a1" providerId="ADAL" clId="{829E50B9-74A7-4A1E-9A76-CB8174327619}" dt="2026-05-08T13:25:21.456" v="43" actId="1076"/>
          <ac:picMkLst>
            <pc:docMk/>
            <pc:sldMk cId="1324755759" sldId="256"/>
            <ac:picMk id="18" creationId="{98E33A22-6636-072E-3B62-F72CD7E34F2F}"/>
          </ac:picMkLst>
        </pc:picChg>
        <pc:picChg chg="mod">
          <ac:chgData name="Ingram, Erin" userId="6bcc2475-dee5-4f18-b027-07af0931a8a1" providerId="ADAL" clId="{829E50B9-74A7-4A1E-9A76-CB8174327619}" dt="2026-05-08T13:23:59.374" v="29" actId="1076"/>
          <ac:picMkLst>
            <pc:docMk/>
            <pc:sldMk cId="1324755759" sldId="256"/>
            <ac:picMk id="37" creationId="{99EA5070-7460-A7F0-9B7A-B56792F9ABDE}"/>
          </ac:picMkLst>
        </pc:picChg>
        <pc:picChg chg="add mod">
          <ac:chgData name="Ingram, Erin" userId="6bcc2475-dee5-4f18-b027-07af0931a8a1" providerId="ADAL" clId="{829E50B9-74A7-4A1E-9A76-CB8174327619}" dt="2026-05-08T13:25:26.571" v="45" actId="14100"/>
          <ac:picMkLst>
            <pc:docMk/>
            <pc:sldMk cId="1324755759" sldId="256"/>
            <ac:picMk id="42" creationId="{5EB24460-89D1-C6C9-61AC-ED5DA2DBEF7C}"/>
          </ac:picMkLst>
        </pc:picChg>
        <pc:picChg chg="mod">
          <ac:chgData name="Ingram, Erin" userId="6bcc2475-dee5-4f18-b027-07af0931a8a1" providerId="ADAL" clId="{829E50B9-74A7-4A1E-9A76-CB8174327619}" dt="2026-05-08T13:24:07.899" v="30" actId="1076"/>
          <ac:picMkLst>
            <pc:docMk/>
            <pc:sldMk cId="1324755759" sldId="256"/>
            <ac:picMk id="1798" creationId="{9B76271D-D91D-8FBE-CFC0-7C863AE27E6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12"/>
            <a:ext cx="4302625" cy="340265"/>
          </a:xfrm>
          <a:prstGeom prst="rect">
            <a:avLst/>
          </a:prstGeom>
        </p:spPr>
        <p:txBody>
          <a:bodyPr vert="horz" lIns="91365" tIns="45679" rIns="91365" bIns="45679" rtlCol="0"/>
          <a:lstStyle>
            <a:lvl1pPr algn="l">
              <a:defRPr sz="1200"/>
            </a:lvl1pPr>
          </a:lstStyle>
          <a:p>
            <a:endParaRPr lang="en-GB"/>
          </a:p>
        </p:txBody>
      </p:sp>
      <p:sp>
        <p:nvSpPr>
          <p:cNvPr id="3" name="Date Placeholder 2"/>
          <p:cNvSpPr>
            <a:spLocks noGrp="1"/>
          </p:cNvSpPr>
          <p:nvPr>
            <p:ph type="dt" idx="1"/>
          </p:nvPr>
        </p:nvSpPr>
        <p:spPr>
          <a:xfrm>
            <a:off x="5621705" y="12"/>
            <a:ext cx="4302625" cy="340265"/>
          </a:xfrm>
          <a:prstGeom prst="rect">
            <a:avLst/>
          </a:prstGeom>
        </p:spPr>
        <p:txBody>
          <a:bodyPr vert="horz" lIns="91365" tIns="45679" rIns="91365" bIns="45679" rtlCol="0"/>
          <a:lstStyle>
            <a:lvl1pPr algn="r">
              <a:defRPr sz="1200"/>
            </a:lvl1pPr>
          </a:lstStyle>
          <a:p>
            <a:fld id="{A81EF36A-289C-4268-A7A4-B69E7679DF8B}" type="datetimeFigureOut">
              <a:rPr lang="en-GB" smtClean="0"/>
              <a:pPr/>
              <a:t>08/05/2026</a:t>
            </a:fld>
            <a:endParaRPr lang="en-GB"/>
          </a:p>
        </p:txBody>
      </p:sp>
      <p:sp>
        <p:nvSpPr>
          <p:cNvPr id="4" name="Slide Image Placeholder 3"/>
          <p:cNvSpPr>
            <a:spLocks noGrp="1" noRot="1" noChangeAspect="1"/>
          </p:cNvSpPr>
          <p:nvPr>
            <p:ph type="sldImg" idx="2"/>
          </p:nvPr>
        </p:nvSpPr>
        <p:spPr>
          <a:xfrm>
            <a:off x="4081463" y="509588"/>
            <a:ext cx="1763712" cy="2549525"/>
          </a:xfrm>
          <a:prstGeom prst="rect">
            <a:avLst/>
          </a:prstGeom>
          <a:noFill/>
          <a:ln w="12700">
            <a:solidFill>
              <a:prstClr val="black"/>
            </a:solidFill>
          </a:ln>
        </p:spPr>
        <p:txBody>
          <a:bodyPr vert="horz" lIns="91365" tIns="45679" rIns="91365" bIns="45679" rtlCol="0" anchor="ctr"/>
          <a:lstStyle/>
          <a:p>
            <a:endParaRPr lang="en-GB"/>
          </a:p>
        </p:txBody>
      </p:sp>
      <p:sp>
        <p:nvSpPr>
          <p:cNvPr id="5" name="Notes Placeholder 4"/>
          <p:cNvSpPr>
            <a:spLocks noGrp="1"/>
          </p:cNvSpPr>
          <p:nvPr>
            <p:ph type="body" sz="quarter" idx="3"/>
          </p:nvPr>
        </p:nvSpPr>
        <p:spPr>
          <a:xfrm>
            <a:off x="992212" y="3228727"/>
            <a:ext cx="7942238" cy="3059117"/>
          </a:xfrm>
          <a:prstGeom prst="rect">
            <a:avLst/>
          </a:prstGeom>
        </p:spPr>
        <p:txBody>
          <a:bodyPr vert="horz" lIns="91365" tIns="45679" rIns="91365" bIns="456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8" y="6456328"/>
            <a:ext cx="4302625" cy="340264"/>
          </a:xfrm>
          <a:prstGeom prst="rect">
            <a:avLst/>
          </a:prstGeom>
        </p:spPr>
        <p:txBody>
          <a:bodyPr vert="horz" lIns="91365" tIns="45679" rIns="91365" bIns="45679" rtlCol="0" anchor="b"/>
          <a:lstStyle>
            <a:lvl1pPr algn="l">
              <a:defRPr sz="1200"/>
            </a:lvl1pPr>
          </a:lstStyle>
          <a:p>
            <a:endParaRPr lang="en-GB"/>
          </a:p>
        </p:txBody>
      </p:sp>
      <p:sp>
        <p:nvSpPr>
          <p:cNvPr id="7" name="Slide Number Placeholder 6"/>
          <p:cNvSpPr>
            <a:spLocks noGrp="1"/>
          </p:cNvSpPr>
          <p:nvPr>
            <p:ph type="sldNum" sz="quarter" idx="5"/>
          </p:nvPr>
        </p:nvSpPr>
        <p:spPr>
          <a:xfrm>
            <a:off x="5621705" y="6456328"/>
            <a:ext cx="4302625" cy="340264"/>
          </a:xfrm>
          <a:prstGeom prst="rect">
            <a:avLst/>
          </a:prstGeom>
        </p:spPr>
        <p:txBody>
          <a:bodyPr vert="horz" lIns="91365" tIns="45679" rIns="91365" bIns="45679" rtlCol="0" anchor="b"/>
          <a:lstStyle>
            <a:lvl1pPr algn="r">
              <a:defRPr sz="1200"/>
            </a:lvl1pPr>
          </a:lstStyle>
          <a:p>
            <a:fld id="{A6FE5122-E6D9-47C5-963C-2BC37FBD5240}" type="slidenum">
              <a:rPr lang="en-GB" smtClean="0"/>
              <a:pPr/>
              <a:t>‹#›</a:t>
            </a:fld>
            <a:endParaRPr lang="en-GB"/>
          </a:p>
        </p:txBody>
      </p:sp>
    </p:spTree>
    <p:extLst>
      <p:ext uri="{BB962C8B-B14F-4D97-AF65-F5344CB8AC3E}">
        <p14:creationId xmlns:p14="http://schemas.microsoft.com/office/powerpoint/2010/main" val="510363991"/>
      </p:ext>
    </p:extLst>
  </p:cSld>
  <p:clrMap bg1="lt1" tx1="dk1" bg2="lt2" tx2="dk2" accent1="accent1" accent2="accent2" accent3="accent3" accent4="accent4" accent5="accent5" accent6="accent6" hlink="hlink" folHlink="folHlink"/>
  <p:notesStyle>
    <a:lvl1pPr marL="0" algn="l" defTabSz="914262" rtl="0" eaLnBrk="1" latinLnBrk="0" hangingPunct="1">
      <a:defRPr sz="1200" kern="1200">
        <a:solidFill>
          <a:schemeClr val="tx1"/>
        </a:solidFill>
        <a:latin typeface="+mn-lt"/>
        <a:ea typeface="+mn-ea"/>
        <a:cs typeface="+mn-cs"/>
      </a:defRPr>
    </a:lvl1pPr>
    <a:lvl2pPr marL="457131" algn="l" defTabSz="914262" rtl="0" eaLnBrk="1" latinLnBrk="0" hangingPunct="1">
      <a:defRPr sz="1200" kern="1200">
        <a:solidFill>
          <a:schemeClr val="tx1"/>
        </a:solidFill>
        <a:latin typeface="+mn-lt"/>
        <a:ea typeface="+mn-ea"/>
        <a:cs typeface="+mn-cs"/>
      </a:defRPr>
    </a:lvl2pPr>
    <a:lvl3pPr marL="914262" algn="l" defTabSz="914262" rtl="0" eaLnBrk="1" latinLnBrk="0" hangingPunct="1">
      <a:defRPr sz="1200" kern="1200">
        <a:solidFill>
          <a:schemeClr val="tx1"/>
        </a:solidFill>
        <a:latin typeface="+mn-lt"/>
        <a:ea typeface="+mn-ea"/>
        <a:cs typeface="+mn-cs"/>
      </a:defRPr>
    </a:lvl3pPr>
    <a:lvl4pPr marL="1371394" algn="l" defTabSz="914262" rtl="0" eaLnBrk="1" latinLnBrk="0" hangingPunct="1">
      <a:defRPr sz="1200" kern="1200">
        <a:solidFill>
          <a:schemeClr val="tx1"/>
        </a:solidFill>
        <a:latin typeface="+mn-lt"/>
        <a:ea typeface="+mn-ea"/>
        <a:cs typeface="+mn-cs"/>
      </a:defRPr>
    </a:lvl4pPr>
    <a:lvl5pPr marL="1828525" algn="l" defTabSz="914262" rtl="0" eaLnBrk="1" latinLnBrk="0" hangingPunct="1">
      <a:defRPr sz="1200" kern="1200">
        <a:solidFill>
          <a:schemeClr val="tx1"/>
        </a:solidFill>
        <a:latin typeface="+mn-lt"/>
        <a:ea typeface="+mn-ea"/>
        <a:cs typeface="+mn-cs"/>
      </a:defRPr>
    </a:lvl5pPr>
    <a:lvl6pPr marL="2285655" algn="l" defTabSz="914262" rtl="0" eaLnBrk="1" latinLnBrk="0" hangingPunct="1">
      <a:defRPr sz="1200" kern="1200">
        <a:solidFill>
          <a:schemeClr val="tx1"/>
        </a:solidFill>
        <a:latin typeface="+mn-lt"/>
        <a:ea typeface="+mn-ea"/>
        <a:cs typeface="+mn-cs"/>
      </a:defRPr>
    </a:lvl6pPr>
    <a:lvl7pPr marL="2742786" algn="l" defTabSz="914262" rtl="0" eaLnBrk="1" latinLnBrk="0" hangingPunct="1">
      <a:defRPr sz="1200" kern="1200">
        <a:solidFill>
          <a:schemeClr val="tx1"/>
        </a:solidFill>
        <a:latin typeface="+mn-lt"/>
        <a:ea typeface="+mn-ea"/>
        <a:cs typeface="+mn-cs"/>
      </a:defRPr>
    </a:lvl7pPr>
    <a:lvl8pPr marL="3199917" algn="l" defTabSz="914262" rtl="0" eaLnBrk="1" latinLnBrk="0" hangingPunct="1">
      <a:defRPr sz="1200" kern="1200">
        <a:solidFill>
          <a:schemeClr val="tx1"/>
        </a:solidFill>
        <a:latin typeface="+mn-lt"/>
        <a:ea typeface="+mn-ea"/>
        <a:cs typeface="+mn-cs"/>
      </a:defRPr>
    </a:lvl8pPr>
    <a:lvl9pPr marL="3657048" algn="l" defTabSz="91426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81463" y="509588"/>
            <a:ext cx="1763712"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FE5122-E6D9-47C5-963C-2BC37FBD5240}" type="slidenum">
              <a:rPr lang="en-GB" smtClean="0"/>
              <a:pPr/>
              <a:t>1</a:t>
            </a:fld>
            <a:endParaRPr lang="en-GB"/>
          </a:p>
        </p:txBody>
      </p:sp>
    </p:spTree>
    <p:extLst>
      <p:ext uri="{BB962C8B-B14F-4D97-AF65-F5344CB8AC3E}">
        <p14:creationId xmlns:p14="http://schemas.microsoft.com/office/powerpoint/2010/main" val="202719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3077287"/>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5" y="5613403"/>
            <a:ext cx="4800601" cy="2531533"/>
          </a:xfrm>
        </p:spPr>
        <p:txBody>
          <a:bodyPr/>
          <a:lstStyle>
            <a:lvl1pPr marL="0" indent="0" algn="ctr">
              <a:buNone/>
              <a:defRPr>
                <a:solidFill>
                  <a:schemeClr val="tx1">
                    <a:tint val="75000"/>
                  </a:schemeClr>
                </a:solidFill>
              </a:defRPr>
            </a:lvl1pPr>
            <a:lvl2pPr marL="457093" indent="0" algn="ctr">
              <a:buNone/>
              <a:defRPr>
                <a:solidFill>
                  <a:schemeClr val="tx1">
                    <a:tint val="75000"/>
                  </a:schemeClr>
                </a:solidFill>
              </a:defRPr>
            </a:lvl2pPr>
            <a:lvl3pPr marL="914185" indent="0" algn="ctr">
              <a:buNone/>
              <a:defRPr>
                <a:solidFill>
                  <a:schemeClr val="tx1">
                    <a:tint val="75000"/>
                  </a:schemeClr>
                </a:solidFill>
              </a:defRPr>
            </a:lvl3pPr>
            <a:lvl4pPr marL="1371279" indent="0" algn="ctr">
              <a:buNone/>
              <a:defRPr>
                <a:solidFill>
                  <a:schemeClr val="tx1">
                    <a:tint val="75000"/>
                  </a:schemeClr>
                </a:solidFill>
              </a:defRPr>
            </a:lvl4pPr>
            <a:lvl5pPr marL="1828372" indent="0" algn="ctr">
              <a:buNone/>
              <a:defRPr>
                <a:solidFill>
                  <a:schemeClr val="tx1">
                    <a:tint val="75000"/>
                  </a:schemeClr>
                </a:solidFill>
              </a:defRPr>
            </a:lvl5pPr>
            <a:lvl6pPr marL="2285463" indent="0" algn="ctr">
              <a:buNone/>
              <a:defRPr>
                <a:solidFill>
                  <a:schemeClr val="tx1">
                    <a:tint val="75000"/>
                  </a:schemeClr>
                </a:solidFill>
              </a:defRPr>
            </a:lvl6pPr>
            <a:lvl7pPr marL="2742556" indent="0" algn="ctr">
              <a:buNone/>
              <a:defRPr>
                <a:solidFill>
                  <a:schemeClr val="tx1">
                    <a:tint val="75000"/>
                  </a:schemeClr>
                </a:solidFill>
              </a:defRPr>
            </a:lvl7pPr>
            <a:lvl8pPr marL="3199649" indent="0" algn="ctr">
              <a:buNone/>
              <a:defRPr>
                <a:solidFill>
                  <a:schemeClr val="tx1">
                    <a:tint val="75000"/>
                  </a:schemeClr>
                </a:solidFill>
              </a:defRPr>
            </a:lvl8pPr>
            <a:lvl9pPr marL="365674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618861-51EA-4124-AC39-F2D36B574AF2}" type="datetimeFigureOut">
              <a:rPr lang="en-GB" smtClean="0"/>
              <a:pPr/>
              <a:t>08/05/2026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3B6DC-42D6-469D-BD07-4EE524CCD1A0}" type="slidenum">
              <a:rPr lang="en-GB" smtClean="0"/>
              <a:pPr/>
              <a:t>‹#›</a:t>
            </a:fld>
            <a:endParaRPr lang="en-GB"/>
          </a:p>
        </p:txBody>
      </p:sp>
    </p:spTree>
    <p:extLst>
      <p:ext uri="{BB962C8B-B14F-4D97-AF65-F5344CB8AC3E}">
        <p14:creationId xmlns:p14="http://schemas.microsoft.com/office/powerpoint/2010/main" val="118225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618861-51EA-4124-AC39-F2D36B574AF2}" type="datetimeFigureOut">
              <a:rPr lang="en-GB" smtClean="0"/>
              <a:pPr/>
              <a:t>08/05/2026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3B6DC-42D6-469D-BD07-4EE524CCD1A0}" type="slidenum">
              <a:rPr lang="en-GB" smtClean="0"/>
              <a:pPr/>
              <a:t>‹#›</a:t>
            </a:fld>
            <a:endParaRPr lang="en-GB"/>
          </a:p>
        </p:txBody>
      </p:sp>
    </p:spTree>
    <p:extLst>
      <p:ext uri="{BB962C8B-B14F-4D97-AF65-F5344CB8AC3E}">
        <p14:creationId xmlns:p14="http://schemas.microsoft.com/office/powerpoint/2010/main" val="2674241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7"/>
            <a:ext cx="1543050" cy="845220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1" y="396707"/>
            <a:ext cx="4514850" cy="84522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618861-51EA-4124-AC39-F2D36B574AF2}" type="datetimeFigureOut">
              <a:rPr lang="en-GB" smtClean="0"/>
              <a:pPr/>
              <a:t>08/05/2026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3B6DC-42D6-469D-BD07-4EE524CCD1A0}" type="slidenum">
              <a:rPr lang="en-GB" smtClean="0"/>
              <a:pPr/>
              <a:t>‹#›</a:t>
            </a:fld>
            <a:endParaRPr lang="en-GB"/>
          </a:p>
        </p:txBody>
      </p:sp>
    </p:spTree>
    <p:extLst>
      <p:ext uri="{BB962C8B-B14F-4D97-AF65-F5344CB8AC3E}">
        <p14:creationId xmlns:p14="http://schemas.microsoft.com/office/powerpoint/2010/main" val="215272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618861-51EA-4124-AC39-F2D36B574AF2}" type="datetimeFigureOut">
              <a:rPr lang="en-GB" smtClean="0"/>
              <a:pPr/>
              <a:t>08/05/2026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3B6DC-42D6-469D-BD07-4EE524CCD1A0}" type="slidenum">
              <a:rPr lang="en-GB" smtClean="0"/>
              <a:pPr/>
              <a:t>‹#›</a:t>
            </a:fld>
            <a:endParaRPr lang="en-GB"/>
          </a:p>
        </p:txBody>
      </p:sp>
    </p:spTree>
    <p:extLst>
      <p:ext uri="{BB962C8B-B14F-4D97-AF65-F5344CB8AC3E}">
        <p14:creationId xmlns:p14="http://schemas.microsoft.com/office/powerpoint/2010/main" val="257513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4"/>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4198590"/>
            <a:ext cx="5829300" cy="2166937"/>
          </a:xfrm>
        </p:spPr>
        <p:txBody>
          <a:bodyPr anchor="b"/>
          <a:lstStyle>
            <a:lvl1pPr marL="0" indent="0">
              <a:buNone/>
              <a:defRPr sz="2000">
                <a:solidFill>
                  <a:schemeClr val="tx1">
                    <a:tint val="75000"/>
                  </a:schemeClr>
                </a:solidFill>
              </a:defRPr>
            </a:lvl1pPr>
            <a:lvl2pPr marL="457093" indent="0">
              <a:buNone/>
              <a:defRPr sz="1899">
                <a:solidFill>
                  <a:schemeClr val="tx1">
                    <a:tint val="75000"/>
                  </a:schemeClr>
                </a:solidFill>
              </a:defRPr>
            </a:lvl2pPr>
            <a:lvl3pPr marL="914185" indent="0">
              <a:buNone/>
              <a:defRPr sz="1600">
                <a:solidFill>
                  <a:schemeClr val="tx1">
                    <a:tint val="75000"/>
                  </a:schemeClr>
                </a:solidFill>
              </a:defRPr>
            </a:lvl3pPr>
            <a:lvl4pPr marL="1371279" indent="0">
              <a:buNone/>
              <a:defRPr sz="1400">
                <a:solidFill>
                  <a:schemeClr val="tx1">
                    <a:tint val="75000"/>
                  </a:schemeClr>
                </a:solidFill>
              </a:defRPr>
            </a:lvl4pPr>
            <a:lvl5pPr marL="1828372" indent="0">
              <a:buNone/>
              <a:defRPr sz="1400">
                <a:solidFill>
                  <a:schemeClr val="tx1">
                    <a:tint val="75000"/>
                  </a:schemeClr>
                </a:solidFill>
              </a:defRPr>
            </a:lvl5pPr>
            <a:lvl6pPr marL="2285463" indent="0">
              <a:buNone/>
              <a:defRPr sz="1400">
                <a:solidFill>
                  <a:schemeClr val="tx1">
                    <a:tint val="75000"/>
                  </a:schemeClr>
                </a:solidFill>
              </a:defRPr>
            </a:lvl6pPr>
            <a:lvl7pPr marL="2742556" indent="0">
              <a:buNone/>
              <a:defRPr sz="1400">
                <a:solidFill>
                  <a:schemeClr val="tx1">
                    <a:tint val="75000"/>
                  </a:schemeClr>
                </a:solidFill>
              </a:defRPr>
            </a:lvl7pPr>
            <a:lvl8pPr marL="3199649" indent="0">
              <a:buNone/>
              <a:defRPr sz="1400">
                <a:solidFill>
                  <a:schemeClr val="tx1">
                    <a:tint val="75000"/>
                  </a:schemeClr>
                </a:solidFill>
              </a:defRPr>
            </a:lvl8pPr>
            <a:lvl9pPr marL="36567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618861-51EA-4124-AC39-F2D36B574AF2}" type="datetimeFigureOut">
              <a:rPr lang="en-GB" smtClean="0"/>
              <a:pPr/>
              <a:t>08/05/2026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3B6DC-42D6-469D-BD07-4EE524CCD1A0}" type="slidenum">
              <a:rPr lang="en-GB" smtClean="0"/>
              <a:pPr/>
              <a:t>‹#›</a:t>
            </a:fld>
            <a:endParaRPr lang="en-GB"/>
          </a:p>
        </p:txBody>
      </p:sp>
    </p:spTree>
    <p:extLst>
      <p:ext uri="{BB962C8B-B14F-4D97-AF65-F5344CB8AC3E}">
        <p14:creationId xmlns:p14="http://schemas.microsoft.com/office/powerpoint/2010/main" val="1396323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1" y="2311405"/>
            <a:ext cx="3028950" cy="6537502"/>
          </a:xfrm>
        </p:spPr>
        <p:txBody>
          <a:bodyPr/>
          <a:lstStyle>
            <a:lvl1pPr>
              <a:defRPr sz="2799"/>
            </a:lvl1pPr>
            <a:lvl2pPr>
              <a:defRPr sz="2299"/>
            </a:lvl2pPr>
            <a:lvl3pPr>
              <a:defRPr sz="2000"/>
            </a:lvl3pPr>
            <a:lvl4pPr>
              <a:defRPr sz="1899"/>
            </a:lvl4pPr>
            <a:lvl5pPr>
              <a:defRPr sz="1899"/>
            </a:lvl5pPr>
            <a:lvl6pPr>
              <a:defRPr sz="1899"/>
            </a:lvl6pPr>
            <a:lvl7pPr>
              <a:defRPr sz="1899"/>
            </a:lvl7pPr>
            <a:lvl8pPr>
              <a:defRPr sz="1899"/>
            </a:lvl8pPr>
            <a:lvl9pPr>
              <a:defRPr sz="18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311405"/>
            <a:ext cx="3028950" cy="6537502"/>
          </a:xfrm>
        </p:spPr>
        <p:txBody>
          <a:bodyPr/>
          <a:lstStyle>
            <a:lvl1pPr>
              <a:defRPr sz="2799"/>
            </a:lvl1pPr>
            <a:lvl2pPr>
              <a:defRPr sz="2299"/>
            </a:lvl2pPr>
            <a:lvl3pPr>
              <a:defRPr sz="2000"/>
            </a:lvl3pPr>
            <a:lvl4pPr>
              <a:defRPr sz="1899"/>
            </a:lvl4pPr>
            <a:lvl5pPr>
              <a:defRPr sz="1899"/>
            </a:lvl5pPr>
            <a:lvl6pPr>
              <a:defRPr sz="1899"/>
            </a:lvl6pPr>
            <a:lvl7pPr>
              <a:defRPr sz="1899"/>
            </a:lvl7pPr>
            <a:lvl8pPr>
              <a:defRPr sz="1899"/>
            </a:lvl8pPr>
            <a:lvl9pPr>
              <a:defRPr sz="18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618861-51EA-4124-AC39-F2D36B574AF2}" type="datetimeFigureOut">
              <a:rPr lang="en-GB" smtClean="0"/>
              <a:pPr/>
              <a:t>08/05/2026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F3B6DC-42D6-469D-BD07-4EE524CCD1A0}" type="slidenum">
              <a:rPr lang="en-GB" smtClean="0"/>
              <a:pPr/>
              <a:t>‹#›</a:t>
            </a:fld>
            <a:endParaRPr lang="en-GB"/>
          </a:p>
        </p:txBody>
      </p:sp>
    </p:spTree>
    <p:extLst>
      <p:ext uri="{BB962C8B-B14F-4D97-AF65-F5344CB8AC3E}">
        <p14:creationId xmlns:p14="http://schemas.microsoft.com/office/powerpoint/2010/main" val="50060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5" y="2217388"/>
            <a:ext cx="3030141" cy="924101"/>
          </a:xfrm>
        </p:spPr>
        <p:txBody>
          <a:bodyPr anchor="b"/>
          <a:lstStyle>
            <a:lvl1pPr marL="0" indent="0">
              <a:buNone/>
              <a:defRPr sz="2299" b="1"/>
            </a:lvl1pPr>
            <a:lvl2pPr marL="457093" indent="0">
              <a:buNone/>
              <a:defRPr sz="2000" b="1"/>
            </a:lvl2pPr>
            <a:lvl3pPr marL="914185" indent="0">
              <a:buNone/>
              <a:defRPr sz="1899" b="1"/>
            </a:lvl3pPr>
            <a:lvl4pPr marL="1371279" indent="0">
              <a:buNone/>
              <a:defRPr sz="1600" b="1"/>
            </a:lvl4pPr>
            <a:lvl5pPr marL="1828372" indent="0">
              <a:buNone/>
              <a:defRPr sz="1600" b="1"/>
            </a:lvl5pPr>
            <a:lvl6pPr marL="2285463" indent="0">
              <a:buNone/>
              <a:defRPr sz="1600" b="1"/>
            </a:lvl6pPr>
            <a:lvl7pPr marL="2742556" indent="0">
              <a:buNone/>
              <a:defRPr sz="1600" b="1"/>
            </a:lvl7pPr>
            <a:lvl8pPr marL="3199649" indent="0">
              <a:buNone/>
              <a:defRPr sz="1600" b="1"/>
            </a:lvl8pPr>
            <a:lvl9pPr marL="3656741"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5" y="3141490"/>
            <a:ext cx="3030141" cy="5707415"/>
          </a:xfrm>
        </p:spPr>
        <p:txBody>
          <a:bodyPr/>
          <a:lstStyle>
            <a:lvl1pPr>
              <a:defRPr sz="2299"/>
            </a:lvl1pPr>
            <a:lvl2pPr>
              <a:defRPr sz="2000"/>
            </a:lvl2pPr>
            <a:lvl3pPr>
              <a:defRPr sz="18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5" y="2217388"/>
            <a:ext cx="3031331" cy="924101"/>
          </a:xfrm>
        </p:spPr>
        <p:txBody>
          <a:bodyPr anchor="b"/>
          <a:lstStyle>
            <a:lvl1pPr marL="0" indent="0">
              <a:buNone/>
              <a:defRPr sz="2299" b="1"/>
            </a:lvl1pPr>
            <a:lvl2pPr marL="457093" indent="0">
              <a:buNone/>
              <a:defRPr sz="2000" b="1"/>
            </a:lvl2pPr>
            <a:lvl3pPr marL="914185" indent="0">
              <a:buNone/>
              <a:defRPr sz="1899" b="1"/>
            </a:lvl3pPr>
            <a:lvl4pPr marL="1371279" indent="0">
              <a:buNone/>
              <a:defRPr sz="1600" b="1"/>
            </a:lvl4pPr>
            <a:lvl5pPr marL="1828372" indent="0">
              <a:buNone/>
              <a:defRPr sz="1600" b="1"/>
            </a:lvl5pPr>
            <a:lvl6pPr marL="2285463" indent="0">
              <a:buNone/>
              <a:defRPr sz="1600" b="1"/>
            </a:lvl6pPr>
            <a:lvl7pPr marL="2742556" indent="0">
              <a:buNone/>
              <a:defRPr sz="1600" b="1"/>
            </a:lvl7pPr>
            <a:lvl8pPr marL="3199649" indent="0">
              <a:buNone/>
              <a:defRPr sz="1600" b="1"/>
            </a:lvl8pPr>
            <a:lvl9pPr marL="36567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5" y="3141490"/>
            <a:ext cx="3031331" cy="5707415"/>
          </a:xfrm>
        </p:spPr>
        <p:txBody>
          <a:bodyPr/>
          <a:lstStyle>
            <a:lvl1pPr>
              <a:defRPr sz="2299"/>
            </a:lvl1pPr>
            <a:lvl2pPr>
              <a:defRPr sz="2000"/>
            </a:lvl2pPr>
            <a:lvl3pPr>
              <a:defRPr sz="18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618861-51EA-4124-AC39-F2D36B574AF2}" type="datetimeFigureOut">
              <a:rPr lang="en-GB" smtClean="0"/>
              <a:pPr/>
              <a:t>08/05/2026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F3B6DC-42D6-469D-BD07-4EE524CCD1A0}" type="slidenum">
              <a:rPr lang="en-GB" smtClean="0"/>
              <a:pPr/>
              <a:t>‹#›</a:t>
            </a:fld>
            <a:endParaRPr lang="en-GB"/>
          </a:p>
        </p:txBody>
      </p:sp>
    </p:spTree>
    <p:extLst>
      <p:ext uri="{BB962C8B-B14F-4D97-AF65-F5344CB8AC3E}">
        <p14:creationId xmlns:p14="http://schemas.microsoft.com/office/powerpoint/2010/main" val="127273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618861-51EA-4124-AC39-F2D36B574AF2}" type="datetimeFigureOut">
              <a:rPr lang="en-GB" smtClean="0"/>
              <a:pPr/>
              <a:t>08/05/2026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F3B6DC-42D6-469D-BD07-4EE524CCD1A0}" type="slidenum">
              <a:rPr lang="en-GB" smtClean="0"/>
              <a:pPr/>
              <a:t>‹#›</a:t>
            </a:fld>
            <a:endParaRPr lang="en-GB"/>
          </a:p>
        </p:txBody>
      </p:sp>
    </p:spTree>
    <p:extLst>
      <p:ext uri="{BB962C8B-B14F-4D97-AF65-F5344CB8AC3E}">
        <p14:creationId xmlns:p14="http://schemas.microsoft.com/office/powerpoint/2010/main" val="2332891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18861-51EA-4124-AC39-F2D36B574AF2}" type="datetimeFigureOut">
              <a:rPr lang="en-GB" smtClean="0"/>
              <a:pPr/>
              <a:t>08/05/2026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F3B6DC-42D6-469D-BD07-4EE524CCD1A0}" type="slidenum">
              <a:rPr lang="en-GB" smtClean="0"/>
              <a:pPr/>
              <a:t>‹#›</a:t>
            </a:fld>
            <a:endParaRPr lang="en-GB"/>
          </a:p>
        </p:txBody>
      </p:sp>
    </p:spTree>
    <p:extLst>
      <p:ext uri="{BB962C8B-B14F-4D97-AF65-F5344CB8AC3E}">
        <p14:creationId xmlns:p14="http://schemas.microsoft.com/office/powerpoint/2010/main" val="4276603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6" y="394409"/>
            <a:ext cx="2256235" cy="167851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93" y="394413"/>
            <a:ext cx="3833813" cy="8454497"/>
          </a:xfrm>
        </p:spPr>
        <p:txBody>
          <a:bodyPr/>
          <a:lstStyle>
            <a:lvl1pPr>
              <a:defRPr sz="3199"/>
            </a:lvl1pPr>
            <a:lvl2pPr>
              <a:defRPr sz="2799"/>
            </a:lvl2pPr>
            <a:lvl3pPr>
              <a:defRPr sz="2299"/>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6" y="2072924"/>
            <a:ext cx="2256235" cy="6775980"/>
          </a:xfrm>
        </p:spPr>
        <p:txBody>
          <a:bodyPr/>
          <a:lstStyle>
            <a:lvl1pPr marL="0" indent="0">
              <a:buNone/>
              <a:defRPr sz="1400"/>
            </a:lvl1pPr>
            <a:lvl2pPr marL="457093" indent="0">
              <a:buNone/>
              <a:defRPr sz="1200"/>
            </a:lvl2pPr>
            <a:lvl3pPr marL="914185" indent="0">
              <a:buNone/>
              <a:defRPr sz="1000"/>
            </a:lvl3pPr>
            <a:lvl4pPr marL="1371279" indent="0">
              <a:buNone/>
              <a:defRPr sz="900"/>
            </a:lvl4pPr>
            <a:lvl5pPr marL="1828372" indent="0">
              <a:buNone/>
              <a:defRPr sz="900"/>
            </a:lvl5pPr>
            <a:lvl6pPr marL="2285463" indent="0">
              <a:buNone/>
              <a:defRPr sz="900"/>
            </a:lvl6pPr>
            <a:lvl7pPr marL="2742556" indent="0">
              <a:buNone/>
              <a:defRPr sz="900"/>
            </a:lvl7pPr>
            <a:lvl8pPr marL="3199649" indent="0">
              <a:buNone/>
              <a:defRPr sz="900"/>
            </a:lvl8pPr>
            <a:lvl9pPr marL="36567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618861-51EA-4124-AC39-F2D36B574AF2}" type="datetimeFigureOut">
              <a:rPr lang="en-GB" smtClean="0"/>
              <a:pPr/>
              <a:t>08/05/2026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F3B6DC-42D6-469D-BD07-4EE524CCD1A0}" type="slidenum">
              <a:rPr lang="en-GB" smtClean="0"/>
              <a:pPr/>
              <a:t>‹#›</a:t>
            </a:fld>
            <a:endParaRPr lang="en-GB"/>
          </a:p>
        </p:txBody>
      </p:sp>
    </p:spTree>
    <p:extLst>
      <p:ext uri="{BB962C8B-B14F-4D97-AF65-F5344CB8AC3E}">
        <p14:creationId xmlns:p14="http://schemas.microsoft.com/office/powerpoint/2010/main" val="32644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7" y="6934203"/>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7" y="885119"/>
            <a:ext cx="4114800" cy="5943600"/>
          </a:xfrm>
        </p:spPr>
        <p:txBody>
          <a:bodyPr/>
          <a:lstStyle>
            <a:lvl1pPr marL="0" indent="0">
              <a:buNone/>
              <a:defRPr sz="3199"/>
            </a:lvl1pPr>
            <a:lvl2pPr marL="457093" indent="0">
              <a:buNone/>
              <a:defRPr sz="2799"/>
            </a:lvl2pPr>
            <a:lvl3pPr marL="914185" indent="0">
              <a:buNone/>
              <a:defRPr sz="2299"/>
            </a:lvl3pPr>
            <a:lvl4pPr marL="1371279" indent="0">
              <a:buNone/>
              <a:defRPr sz="2000"/>
            </a:lvl4pPr>
            <a:lvl5pPr marL="1828372" indent="0">
              <a:buNone/>
              <a:defRPr sz="2000"/>
            </a:lvl5pPr>
            <a:lvl6pPr marL="2285463" indent="0">
              <a:buNone/>
              <a:defRPr sz="2000"/>
            </a:lvl6pPr>
            <a:lvl7pPr marL="2742556" indent="0">
              <a:buNone/>
              <a:defRPr sz="2000"/>
            </a:lvl7pPr>
            <a:lvl8pPr marL="3199649" indent="0">
              <a:buNone/>
              <a:defRPr sz="2000"/>
            </a:lvl8pPr>
            <a:lvl9pPr marL="3656741" indent="0">
              <a:buNone/>
              <a:defRPr sz="2000"/>
            </a:lvl9pPr>
          </a:lstStyle>
          <a:p>
            <a:endParaRPr lang="en-GB"/>
          </a:p>
        </p:txBody>
      </p:sp>
      <p:sp>
        <p:nvSpPr>
          <p:cNvPr id="4" name="Text Placeholder 3"/>
          <p:cNvSpPr>
            <a:spLocks noGrp="1"/>
          </p:cNvSpPr>
          <p:nvPr>
            <p:ph type="body" sz="half" idx="2"/>
          </p:nvPr>
        </p:nvSpPr>
        <p:spPr>
          <a:xfrm>
            <a:off x="1344217" y="7752825"/>
            <a:ext cx="4114800" cy="1162578"/>
          </a:xfrm>
        </p:spPr>
        <p:txBody>
          <a:bodyPr/>
          <a:lstStyle>
            <a:lvl1pPr marL="0" indent="0">
              <a:buNone/>
              <a:defRPr sz="1400"/>
            </a:lvl1pPr>
            <a:lvl2pPr marL="457093" indent="0">
              <a:buNone/>
              <a:defRPr sz="1200"/>
            </a:lvl2pPr>
            <a:lvl3pPr marL="914185" indent="0">
              <a:buNone/>
              <a:defRPr sz="1000"/>
            </a:lvl3pPr>
            <a:lvl4pPr marL="1371279" indent="0">
              <a:buNone/>
              <a:defRPr sz="900"/>
            </a:lvl4pPr>
            <a:lvl5pPr marL="1828372" indent="0">
              <a:buNone/>
              <a:defRPr sz="900"/>
            </a:lvl5pPr>
            <a:lvl6pPr marL="2285463" indent="0">
              <a:buNone/>
              <a:defRPr sz="900"/>
            </a:lvl6pPr>
            <a:lvl7pPr marL="2742556" indent="0">
              <a:buNone/>
              <a:defRPr sz="900"/>
            </a:lvl7pPr>
            <a:lvl8pPr marL="3199649" indent="0">
              <a:buNone/>
              <a:defRPr sz="900"/>
            </a:lvl8pPr>
            <a:lvl9pPr marL="36567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618861-51EA-4124-AC39-F2D36B574AF2}" type="datetimeFigureOut">
              <a:rPr lang="en-GB" smtClean="0"/>
              <a:pPr/>
              <a:t>08/05/2026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F3B6DC-42D6-469D-BD07-4EE524CCD1A0}" type="slidenum">
              <a:rPr lang="en-GB" smtClean="0"/>
              <a:pPr/>
              <a:t>‹#›</a:t>
            </a:fld>
            <a:endParaRPr lang="en-GB"/>
          </a:p>
        </p:txBody>
      </p:sp>
    </p:spTree>
    <p:extLst>
      <p:ext uri="{BB962C8B-B14F-4D97-AF65-F5344CB8AC3E}">
        <p14:creationId xmlns:p14="http://schemas.microsoft.com/office/powerpoint/2010/main" val="150208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5" y="396702"/>
            <a:ext cx="6172201" cy="1651000"/>
          </a:xfrm>
          <a:prstGeom prst="rect">
            <a:avLst/>
          </a:prstGeom>
        </p:spPr>
        <p:txBody>
          <a:bodyPr vert="horz" lIns="91426" tIns="45714" rIns="91426" bIns="45714"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5" y="2311405"/>
            <a:ext cx="6172201" cy="6537502"/>
          </a:xfrm>
          <a:prstGeom prst="rect">
            <a:avLst/>
          </a:prstGeom>
        </p:spPr>
        <p:txBody>
          <a:bodyPr vert="horz" lIns="91426" tIns="45714" rIns="91426"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1" y="9181402"/>
            <a:ext cx="1600200" cy="527403"/>
          </a:xfrm>
          <a:prstGeom prst="rect">
            <a:avLst/>
          </a:prstGeom>
        </p:spPr>
        <p:txBody>
          <a:bodyPr vert="horz" lIns="91426" tIns="45714" rIns="91426" bIns="45714" rtlCol="0" anchor="ctr"/>
          <a:lstStyle>
            <a:lvl1pPr algn="l">
              <a:defRPr sz="1200">
                <a:solidFill>
                  <a:schemeClr val="tx1">
                    <a:tint val="75000"/>
                  </a:schemeClr>
                </a:solidFill>
              </a:defRPr>
            </a:lvl1pPr>
          </a:lstStyle>
          <a:p>
            <a:fld id="{54618861-51EA-4124-AC39-F2D36B574AF2}" type="datetimeFigureOut">
              <a:rPr lang="en-GB" smtClean="0"/>
              <a:pPr/>
              <a:t>08/05/2026</a:t>
            </a:fld>
            <a:endParaRPr lang="en-GB"/>
          </a:p>
        </p:txBody>
      </p:sp>
      <p:sp>
        <p:nvSpPr>
          <p:cNvPr id="5" name="Footer Placeholder 4"/>
          <p:cNvSpPr>
            <a:spLocks noGrp="1"/>
          </p:cNvSpPr>
          <p:nvPr>
            <p:ph type="ftr" sz="quarter" idx="3"/>
          </p:nvPr>
        </p:nvSpPr>
        <p:spPr>
          <a:xfrm>
            <a:off x="2343152" y="9181402"/>
            <a:ext cx="2171700" cy="527403"/>
          </a:xfrm>
          <a:prstGeom prst="rect">
            <a:avLst/>
          </a:prstGeom>
        </p:spPr>
        <p:txBody>
          <a:bodyPr vert="horz" lIns="91426" tIns="45714" rIns="91426" bIns="45714"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1" y="9181402"/>
            <a:ext cx="1600200" cy="527403"/>
          </a:xfrm>
          <a:prstGeom prst="rect">
            <a:avLst/>
          </a:prstGeom>
        </p:spPr>
        <p:txBody>
          <a:bodyPr vert="horz" lIns="91426" tIns="45714" rIns="91426" bIns="45714" rtlCol="0" anchor="ctr"/>
          <a:lstStyle>
            <a:lvl1pPr algn="r">
              <a:defRPr sz="1200">
                <a:solidFill>
                  <a:schemeClr val="tx1">
                    <a:tint val="75000"/>
                  </a:schemeClr>
                </a:solidFill>
              </a:defRPr>
            </a:lvl1pPr>
          </a:lstStyle>
          <a:p>
            <a:fld id="{DBF3B6DC-42D6-469D-BD07-4EE524CCD1A0}" type="slidenum">
              <a:rPr lang="en-GB" smtClean="0"/>
              <a:pPr/>
              <a:t>‹#›</a:t>
            </a:fld>
            <a:endParaRPr lang="en-GB"/>
          </a:p>
        </p:txBody>
      </p:sp>
    </p:spTree>
    <p:extLst>
      <p:ext uri="{BB962C8B-B14F-4D97-AF65-F5344CB8AC3E}">
        <p14:creationId xmlns:p14="http://schemas.microsoft.com/office/powerpoint/2010/main" val="152743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185" rtl="0" eaLnBrk="1" latinLnBrk="0" hangingPunct="1">
        <a:spcBef>
          <a:spcPct val="0"/>
        </a:spcBef>
        <a:buNone/>
        <a:defRPr sz="4400" kern="1200">
          <a:solidFill>
            <a:schemeClr val="tx1"/>
          </a:solidFill>
          <a:latin typeface="+mj-lt"/>
          <a:ea typeface="+mj-ea"/>
          <a:cs typeface="+mj-cs"/>
        </a:defRPr>
      </a:lvl1pPr>
    </p:titleStyle>
    <p:bodyStyle>
      <a:lvl1pPr marL="342821" indent="-342821" algn="l" defTabSz="91418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75" indent="-285684" algn="l" defTabSz="914185"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733" indent="-228546" algn="l" defTabSz="914185" rtl="0" eaLnBrk="1" latinLnBrk="0" hangingPunct="1">
        <a:spcBef>
          <a:spcPct val="20000"/>
        </a:spcBef>
        <a:buFont typeface="Arial" panose="020B0604020202020204" pitchFamily="34" charset="0"/>
        <a:buChar char="•"/>
        <a:defRPr sz="2299" kern="1200">
          <a:solidFill>
            <a:schemeClr val="tx1"/>
          </a:solidFill>
          <a:latin typeface="+mn-lt"/>
          <a:ea typeface="+mn-ea"/>
          <a:cs typeface="+mn-cs"/>
        </a:defRPr>
      </a:lvl3pPr>
      <a:lvl4pPr marL="1599825" indent="-228546" algn="l" defTabSz="9141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917" indent="-228546" algn="l" defTabSz="9141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011" indent="-228546" algn="l" defTabSz="9141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03" indent="-228546" algn="l" defTabSz="9141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197" indent="-228546" algn="l" defTabSz="9141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89" indent="-228546" algn="l" defTabSz="9141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85" rtl="0" eaLnBrk="1" latinLnBrk="0" hangingPunct="1">
        <a:defRPr sz="1899" kern="1200">
          <a:solidFill>
            <a:schemeClr val="tx1"/>
          </a:solidFill>
          <a:latin typeface="+mn-lt"/>
          <a:ea typeface="+mn-ea"/>
          <a:cs typeface="+mn-cs"/>
        </a:defRPr>
      </a:lvl1pPr>
      <a:lvl2pPr marL="457093" algn="l" defTabSz="914185" rtl="0" eaLnBrk="1" latinLnBrk="0" hangingPunct="1">
        <a:defRPr sz="1899" kern="1200">
          <a:solidFill>
            <a:schemeClr val="tx1"/>
          </a:solidFill>
          <a:latin typeface="+mn-lt"/>
          <a:ea typeface="+mn-ea"/>
          <a:cs typeface="+mn-cs"/>
        </a:defRPr>
      </a:lvl2pPr>
      <a:lvl3pPr marL="914185" algn="l" defTabSz="914185" rtl="0" eaLnBrk="1" latinLnBrk="0" hangingPunct="1">
        <a:defRPr sz="1899" kern="1200">
          <a:solidFill>
            <a:schemeClr val="tx1"/>
          </a:solidFill>
          <a:latin typeface="+mn-lt"/>
          <a:ea typeface="+mn-ea"/>
          <a:cs typeface="+mn-cs"/>
        </a:defRPr>
      </a:lvl3pPr>
      <a:lvl4pPr marL="1371279" algn="l" defTabSz="914185" rtl="0" eaLnBrk="1" latinLnBrk="0" hangingPunct="1">
        <a:defRPr sz="1899" kern="1200">
          <a:solidFill>
            <a:schemeClr val="tx1"/>
          </a:solidFill>
          <a:latin typeface="+mn-lt"/>
          <a:ea typeface="+mn-ea"/>
          <a:cs typeface="+mn-cs"/>
        </a:defRPr>
      </a:lvl4pPr>
      <a:lvl5pPr marL="1828372" algn="l" defTabSz="914185" rtl="0" eaLnBrk="1" latinLnBrk="0" hangingPunct="1">
        <a:defRPr sz="1899" kern="1200">
          <a:solidFill>
            <a:schemeClr val="tx1"/>
          </a:solidFill>
          <a:latin typeface="+mn-lt"/>
          <a:ea typeface="+mn-ea"/>
          <a:cs typeface="+mn-cs"/>
        </a:defRPr>
      </a:lvl5pPr>
      <a:lvl6pPr marL="2285463" algn="l" defTabSz="914185" rtl="0" eaLnBrk="1" latinLnBrk="0" hangingPunct="1">
        <a:defRPr sz="1899" kern="1200">
          <a:solidFill>
            <a:schemeClr val="tx1"/>
          </a:solidFill>
          <a:latin typeface="+mn-lt"/>
          <a:ea typeface="+mn-ea"/>
          <a:cs typeface="+mn-cs"/>
        </a:defRPr>
      </a:lvl6pPr>
      <a:lvl7pPr marL="2742556" algn="l" defTabSz="914185" rtl="0" eaLnBrk="1" latinLnBrk="0" hangingPunct="1">
        <a:defRPr sz="1899" kern="1200">
          <a:solidFill>
            <a:schemeClr val="tx1"/>
          </a:solidFill>
          <a:latin typeface="+mn-lt"/>
          <a:ea typeface="+mn-ea"/>
          <a:cs typeface="+mn-cs"/>
        </a:defRPr>
      </a:lvl7pPr>
      <a:lvl8pPr marL="3199649" algn="l" defTabSz="914185" rtl="0" eaLnBrk="1" latinLnBrk="0" hangingPunct="1">
        <a:defRPr sz="1899" kern="1200">
          <a:solidFill>
            <a:schemeClr val="tx1"/>
          </a:solidFill>
          <a:latin typeface="+mn-lt"/>
          <a:ea typeface="+mn-ea"/>
          <a:cs typeface="+mn-cs"/>
        </a:defRPr>
      </a:lvl8pPr>
      <a:lvl9pPr marL="3656741" algn="l" defTabSz="914185" rtl="0" eaLnBrk="1" latinLnBrk="0" hangingPunct="1">
        <a:defRPr sz="18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jpeg"/><Relationship Id="rId3" Type="http://schemas.openxmlformats.org/officeDocument/2006/relationships/image" Target="../media/image1.jpeg"/><Relationship Id="rId7" Type="http://schemas.openxmlformats.org/officeDocument/2006/relationships/image" Target="../media/image4.jpeg"/><Relationship Id="rId12" Type="http://schemas.openxmlformats.org/officeDocument/2006/relationships/hyperlink" Target="https://pixy.org/107458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jpeg"/><Relationship Id="rId5" Type="http://schemas.openxmlformats.org/officeDocument/2006/relationships/hyperlink" Target="http://www.st-laurenceprimary.com/" TargetMode="External"/><Relationship Id="rId15" Type="http://schemas.openxmlformats.org/officeDocument/2006/relationships/image" Target="../media/image9.png"/><Relationship Id="rId10" Type="http://schemas.openxmlformats.org/officeDocument/2006/relationships/image" Target="../media/image6.jpeg"/><Relationship Id="rId4" Type="http://schemas.openxmlformats.org/officeDocument/2006/relationships/image" Target="../media/image2.gif"/><Relationship Id="rId9" Type="http://schemas.openxmlformats.org/officeDocument/2006/relationships/hyperlink" Target="https://www.vecteezy.com/free-png/party-png" TargetMode="External"/><Relationship Id="rId14" Type="http://schemas.openxmlformats.org/officeDocument/2006/relationships/hyperlink" Target="https://www.vecteezy.com/vector-art/11027498-cute-food-of-strawberry-cake-on-cartoon-versio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Speck PixelSkin HD Wrap iPad 2 Case | Gadgetsin"/>
          <p:cNvPicPr>
            <a:picLocks noChangeAspect="1"/>
          </p:cNvPicPr>
          <p:nvPr/>
        </p:nvPicPr>
        <p:blipFill rotWithShape="1">
          <a:blip r:embed="rId3" cstate="print">
            <a:extLst>
              <a:ext uri="{28A0092B-C50C-407E-A947-70E740481C1C}">
                <a14:useLocalDpi xmlns:a14="http://schemas.microsoft.com/office/drawing/2010/main" val="0"/>
              </a:ext>
            </a:extLst>
          </a:blip>
          <a:srcRect l="-1" r="7718"/>
          <a:stretch/>
        </p:blipFill>
        <p:spPr>
          <a:xfrm>
            <a:off x="136276" y="402405"/>
            <a:ext cx="836171" cy="758330"/>
          </a:xfrm>
          <a:prstGeom prst="rect">
            <a:avLst/>
          </a:prstGeom>
        </p:spPr>
      </p:pic>
      <p:sp>
        <p:nvSpPr>
          <p:cNvPr id="4" name="Rectangle 4"/>
          <p:cNvSpPr>
            <a:spLocks noChangeArrowheads="1"/>
          </p:cNvSpPr>
          <p:nvPr/>
        </p:nvSpPr>
        <p:spPr bwMode="auto">
          <a:xfrm>
            <a:off x="0" y="-113196"/>
            <a:ext cx="184702" cy="384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6" tIns="45714" rIns="91426" bIns="45714" numCol="1" anchor="ctr" anchorCtr="0" compatLnSpc="1">
            <a:prstTxWarp prst="textNoShape">
              <a:avLst/>
            </a:prstTxWarp>
            <a:spAutoFit/>
          </a:bodyPr>
          <a:lstStyle/>
          <a:p>
            <a:endParaRPr lang="en-GB" sz="1899"/>
          </a:p>
        </p:txBody>
      </p:sp>
      <p:grpSp>
        <p:nvGrpSpPr>
          <p:cNvPr id="58" name="Group 11"/>
          <p:cNvGrpSpPr>
            <a:grpSpLocks noChangeAspect="1"/>
          </p:cNvGrpSpPr>
          <p:nvPr/>
        </p:nvGrpSpPr>
        <p:grpSpPr bwMode="auto">
          <a:xfrm>
            <a:off x="699694" y="230179"/>
            <a:ext cx="5240145" cy="748824"/>
            <a:chOff x="1214" y="237"/>
            <a:chExt cx="1902" cy="421"/>
          </a:xfrm>
        </p:grpSpPr>
        <p:sp>
          <p:nvSpPr>
            <p:cNvPr id="59" name="AutoShape 10"/>
            <p:cNvSpPr>
              <a:spLocks noChangeAspect="1" noChangeArrowheads="1" noTextEdit="1"/>
            </p:cNvSpPr>
            <p:nvPr/>
          </p:nvSpPr>
          <p:spPr bwMode="auto">
            <a:xfrm>
              <a:off x="1214" y="237"/>
              <a:ext cx="1902"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60" name="Freeform 12"/>
            <p:cNvSpPr>
              <a:spLocks/>
            </p:cNvSpPr>
            <p:nvPr/>
          </p:nvSpPr>
          <p:spPr bwMode="auto">
            <a:xfrm>
              <a:off x="1305" y="315"/>
              <a:ext cx="54" cy="269"/>
            </a:xfrm>
            <a:custGeom>
              <a:avLst/>
              <a:gdLst>
                <a:gd name="T0" fmla="*/ 140 w 162"/>
                <a:gd name="T1" fmla="*/ 331 h 1078"/>
                <a:gd name="T2" fmla="*/ 140 w 162"/>
                <a:gd name="T3" fmla="*/ 321 h 1078"/>
                <a:gd name="T4" fmla="*/ 140 w 162"/>
                <a:gd name="T5" fmla="*/ 303 h 1078"/>
                <a:gd name="T6" fmla="*/ 136 w 162"/>
                <a:gd name="T7" fmla="*/ 277 h 1078"/>
                <a:gd name="T8" fmla="*/ 111 w 162"/>
                <a:gd name="T9" fmla="*/ 173 h 1078"/>
                <a:gd name="T10" fmla="*/ 76 w 162"/>
                <a:gd name="T11" fmla="*/ 156 h 1078"/>
                <a:gd name="T12" fmla="*/ 66 w 162"/>
                <a:gd name="T13" fmla="*/ 165 h 1078"/>
                <a:gd name="T14" fmla="*/ 53 w 162"/>
                <a:gd name="T15" fmla="*/ 194 h 1078"/>
                <a:gd name="T16" fmla="*/ 46 w 162"/>
                <a:gd name="T17" fmla="*/ 244 h 1078"/>
                <a:gd name="T18" fmla="*/ 45 w 162"/>
                <a:gd name="T19" fmla="*/ 293 h 1078"/>
                <a:gd name="T20" fmla="*/ 48 w 162"/>
                <a:gd name="T21" fmla="*/ 358 h 1078"/>
                <a:gd name="T22" fmla="*/ 62 w 162"/>
                <a:gd name="T23" fmla="*/ 388 h 1078"/>
                <a:gd name="T24" fmla="*/ 99 w 162"/>
                <a:gd name="T25" fmla="*/ 419 h 1078"/>
                <a:gd name="T26" fmla="*/ 118 w 162"/>
                <a:gd name="T27" fmla="*/ 436 h 1078"/>
                <a:gd name="T28" fmla="*/ 134 w 162"/>
                <a:gd name="T29" fmla="*/ 469 h 1078"/>
                <a:gd name="T30" fmla="*/ 143 w 162"/>
                <a:gd name="T31" fmla="*/ 507 h 1078"/>
                <a:gd name="T32" fmla="*/ 152 w 162"/>
                <a:gd name="T33" fmla="*/ 563 h 1078"/>
                <a:gd name="T34" fmla="*/ 159 w 162"/>
                <a:gd name="T35" fmla="*/ 658 h 1078"/>
                <a:gd name="T36" fmla="*/ 161 w 162"/>
                <a:gd name="T37" fmla="*/ 785 h 1078"/>
                <a:gd name="T38" fmla="*/ 156 w 162"/>
                <a:gd name="T39" fmla="*/ 873 h 1078"/>
                <a:gd name="T40" fmla="*/ 137 w 162"/>
                <a:gd name="T41" fmla="*/ 997 h 1078"/>
                <a:gd name="T42" fmla="*/ 107 w 162"/>
                <a:gd name="T43" fmla="*/ 1060 h 1078"/>
                <a:gd name="T44" fmla="*/ 92 w 162"/>
                <a:gd name="T45" fmla="*/ 1075 h 1078"/>
                <a:gd name="T46" fmla="*/ 45 w 162"/>
                <a:gd name="T47" fmla="*/ 1066 h 1078"/>
                <a:gd name="T48" fmla="*/ 12 w 162"/>
                <a:gd name="T49" fmla="*/ 988 h 1078"/>
                <a:gd name="T50" fmla="*/ 8 w 162"/>
                <a:gd name="T51" fmla="*/ 982 h 1078"/>
                <a:gd name="T52" fmla="*/ 6 w 162"/>
                <a:gd name="T53" fmla="*/ 987 h 1078"/>
                <a:gd name="T54" fmla="*/ 7 w 162"/>
                <a:gd name="T55" fmla="*/ 885 h 1078"/>
                <a:gd name="T56" fmla="*/ 17 w 162"/>
                <a:gd name="T57" fmla="*/ 733 h 1078"/>
                <a:gd name="T58" fmla="*/ 21 w 162"/>
                <a:gd name="T59" fmla="*/ 742 h 1078"/>
                <a:gd name="T60" fmla="*/ 21 w 162"/>
                <a:gd name="T61" fmla="*/ 750 h 1078"/>
                <a:gd name="T62" fmla="*/ 21 w 162"/>
                <a:gd name="T63" fmla="*/ 780 h 1078"/>
                <a:gd name="T64" fmla="*/ 25 w 162"/>
                <a:gd name="T65" fmla="*/ 817 h 1078"/>
                <a:gd name="T66" fmla="*/ 38 w 162"/>
                <a:gd name="T67" fmla="*/ 872 h 1078"/>
                <a:gd name="T68" fmla="*/ 65 w 162"/>
                <a:gd name="T69" fmla="*/ 918 h 1078"/>
                <a:gd name="T70" fmla="*/ 90 w 162"/>
                <a:gd name="T71" fmla="*/ 922 h 1078"/>
                <a:gd name="T72" fmla="*/ 101 w 162"/>
                <a:gd name="T73" fmla="*/ 901 h 1078"/>
                <a:gd name="T74" fmla="*/ 114 w 162"/>
                <a:gd name="T75" fmla="*/ 845 h 1078"/>
                <a:gd name="T76" fmla="*/ 121 w 162"/>
                <a:gd name="T77" fmla="*/ 778 h 1078"/>
                <a:gd name="T78" fmla="*/ 122 w 162"/>
                <a:gd name="T79" fmla="*/ 738 h 1078"/>
                <a:gd name="T80" fmla="*/ 121 w 162"/>
                <a:gd name="T81" fmla="*/ 645 h 1078"/>
                <a:gd name="T82" fmla="*/ 109 w 162"/>
                <a:gd name="T83" fmla="*/ 600 h 1078"/>
                <a:gd name="T84" fmla="*/ 90 w 162"/>
                <a:gd name="T85" fmla="*/ 575 h 1078"/>
                <a:gd name="T86" fmla="*/ 52 w 162"/>
                <a:gd name="T87" fmla="*/ 546 h 1078"/>
                <a:gd name="T88" fmla="*/ 39 w 162"/>
                <a:gd name="T89" fmla="*/ 530 h 1078"/>
                <a:gd name="T90" fmla="*/ 29 w 162"/>
                <a:gd name="T91" fmla="*/ 505 h 1078"/>
                <a:gd name="T92" fmla="*/ 17 w 162"/>
                <a:gd name="T93" fmla="*/ 460 h 1078"/>
                <a:gd name="T94" fmla="*/ 8 w 162"/>
                <a:gd name="T95" fmla="*/ 367 h 1078"/>
                <a:gd name="T96" fmla="*/ 7 w 162"/>
                <a:gd name="T97" fmla="*/ 286 h 1078"/>
                <a:gd name="T98" fmla="*/ 12 w 162"/>
                <a:gd name="T99" fmla="*/ 145 h 1078"/>
                <a:gd name="T100" fmla="*/ 42 w 162"/>
                <a:gd name="T101" fmla="*/ 14 h 1078"/>
                <a:gd name="T102" fmla="*/ 91 w 162"/>
                <a:gd name="T103" fmla="*/ 6 h 1078"/>
                <a:gd name="T104" fmla="*/ 104 w 162"/>
                <a:gd name="T105" fmla="*/ 16 h 1078"/>
                <a:gd name="T106" fmla="*/ 126 w 162"/>
                <a:gd name="T107" fmla="*/ 51 h 1078"/>
                <a:gd name="T108" fmla="*/ 148 w 162"/>
                <a:gd name="T109" fmla="*/ 107 h 1078"/>
                <a:gd name="T110" fmla="*/ 151 w 162"/>
                <a:gd name="T111" fmla="*/ 113 h 1078"/>
                <a:gd name="T112" fmla="*/ 155 w 162"/>
                <a:gd name="T113" fmla="*/ 112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1078">
                  <a:moveTo>
                    <a:pt x="142" y="341"/>
                  </a:moveTo>
                  <a:lnTo>
                    <a:pt x="142" y="339"/>
                  </a:lnTo>
                  <a:lnTo>
                    <a:pt x="142" y="338"/>
                  </a:lnTo>
                  <a:lnTo>
                    <a:pt x="141" y="337"/>
                  </a:lnTo>
                  <a:lnTo>
                    <a:pt x="141" y="336"/>
                  </a:lnTo>
                  <a:lnTo>
                    <a:pt x="141" y="334"/>
                  </a:lnTo>
                  <a:lnTo>
                    <a:pt x="141" y="333"/>
                  </a:lnTo>
                  <a:lnTo>
                    <a:pt x="140" y="332"/>
                  </a:lnTo>
                  <a:lnTo>
                    <a:pt x="140" y="331"/>
                  </a:lnTo>
                  <a:lnTo>
                    <a:pt x="140" y="330"/>
                  </a:lnTo>
                  <a:lnTo>
                    <a:pt x="138" y="328"/>
                  </a:lnTo>
                  <a:lnTo>
                    <a:pt x="138" y="328"/>
                  </a:lnTo>
                  <a:lnTo>
                    <a:pt x="138" y="328"/>
                  </a:lnTo>
                  <a:lnTo>
                    <a:pt x="138" y="325"/>
                  </a:lnTo>
                  <a:lnTo>
                    <a:pt x="140" y="323"/>
                  </a:lnTo>
                  <a:lnTo>
                    <a:pt x="140" y="322"/>
                  </a:lnTo>
                  <a:lnTo>
                    <a:pt x="140" y="322"/>
                  </a:lnTo>
                  <a:lnTo>
                    <a:pt x="140" y="321"/>
                  </a:lnTo>
                  <a:lnTo>
                    <a:pt x="140" y="321"/>
                  </a:lnTo>
                  <a:lnTo>
                    <a:pt x="140" y="320"/>
                  </a:lnTo>
                  <a:lnTo>
                    <a:pt x="140" y="320"/>
                  </a:lnTo>
                  <a:lnTo>
                    <a:pt x="140" y="319"/>
                  </a:lnTo>
                  <a:lnTo>
                    <a:pt x="140" y="319"/>
                  </a:lnTo>
                  <a:lnTo>
                    <a:pt x="140" y="317"/>
                  </a:lnTo>
                  <a:lnTo>
                    <a:pt x="140" y="316"/>
                  </a:lnTo>
                  <a:lnTo>
                    <a:pt x="140" y="316"/>
                  </a:lnTo>
                  <a:lnTo>
                    <a:pt x="140" y="303"/>
                  </a:lnTo>
                  <a:lnTo>
                    <a:pt x="140" y="300"/>
                  </a:lnTo>
                  <a:lnTo>
                    <a:pt x="138" y="298"/>
                  </a:lnTo>
                  <a:lnTo>
                    <a:pt x="138" y="294"/>
                  </a:lnTo>
                  <a:lnTo>
                    <a:pt x="138" y="292"/>
                  </a:lnTo>
                  <a:lnTo>
                    <a:pt x="138" y="289"/>
                  </a:lnTo>
                  <a:lnTo>
                    <a:pt x="138" y="287"/>
                  </a:lnTo>
                  <a:lnTo>
                    <a:pt x="137" y="283"/>
                  </a:lnTo>
                  <a:lnTo>
                    <a:pt x="137" y="281"/>
                  </a:lnTo>
                  <a:lnTo>
                    <a:pt x="136" y="277"/>
                  </a:lnTo>
                  <a:lnTo>
                    <a:pt x="136" y="275"/>
                  </a:lnTo>
                  <a:lnTo>
                    <a:pt x="133" y="259"/>
                  </a:lnTo>
                  <a:lnTo>
                    <a:pt x="133" y="259"/>
                  </a:lnTo>
                  <a:lnTo>
                    <a:pt x="122" y="211"/>
                  </a:lnTo>
                  <a:lnTo>
                    <a:pt x="120" y="201"/>
                  </a:lnTo>
                  <a:lnTo>
                    <a:pt x="118" y="193"/>
                  </a:lnTo>
                  <a:lnTo>
                    <a:pt x="115" y="185"/>
                  </a:lnTo>
                  <a:lnTo>
                    <a:pt x="113" y="179"/>
                  </a:lnTo>
                  <a:lnTo>
                    <a:pt x="111" y="173"/>
                  </a:lnTo>
                  <a:lnTo>
                    <a:pt x="108" y="170"/>
                  </a:lnTo>
                  <a:lnTo>
                    <a:pt x="106" y="166"/>
                  </a:lnTo>
                  <a:lnTo>
                    <a:pt x="104" y="162"/>
                  </a:lnTo>
                  <a:lnTo>
                    <a:pt x="100" y="161"/>
                  </a:lnTo>
                  <a:lnTo>
                    <a:pt x="98" y="160"/>
                  </a:lnTo>
                  <a:lnTo>
                    <a:pt x="84" y="157"/>
                  </a:lnTo>
                  <a:lnTo>
                    <a:pt x="84" y="157"/>
                  </a:lnTo>
                  <a:lnTo>
                    <a:pt x="78" y="156"/>
                  </a:lnTo>
                  <a:lnTo>
                    <a:pt x="76" y="156"/>
                  </a:lnTo>
                  <a:lnTo>
                    <a:pt x="74" y="156"/>
                  </a:lnTo>
                  <a:lnTo>
                    <a:pt x="73" y="157"/>
                  </a:lnTo>
                  <a:lnTo>
                    <a:pt x="72" y="157"/>
                  </a:lnTo>
                  <a:lnTo>
                    <a:pt x="71" y="159"/>
                  </a:lnTo>
                  <a:lnTo>
                    <a:pt x="70" y="160"/>
                  </a:lnTo>
                  <a:lnTo>
                    <a:pt x="69" y="161"/>
                  </a:lnTo>
                  <a:lnTo>
                    <a:pt x="69" y="162"/>
                  </a:lnTo>
                  <a:lnTo>
                    <a:pt x="67" y="163"/>
                  </a:lnTo>
                  <a:lnTo>
                    <a:pt x="66" y="165"/>
                  </a:lnTo>
                  <a:lnTo>
                    <a:pt x="62" y="174"/>
                  </a:lnTo>
                  <a:lnTo>
                    <a:pt x="62" y="174"/>
                  </a:lnTo>
                  <a:lnTo>
                    <a:pt x="58" y="183"/>
                  </a:lnTo>
                  <a:lnTo>
                    <a:pt x="57" y="184"/>
                  </a:lnTo>
                  <a:lnTo>
                    <a:pt x="56" y="185"/>
                  </a:lnTo>
                  <a:lnTo>
                    <a:pt x="56" y="188"/>
                  </a:lnTo>
                  <a:lnTo>
                    <a:pt x="55" y="190"/>
                  </a:lnTo>
                  <a:lnTo>
                    <a:pt x="55" y="192"/>
                  </a:lnTo>
                  <a:lnTo>
                    <a:pt x="53" y="194"/>
                  </a:lnTo>
                  <a:lnTo>
                    <a:pt x="53" y="198"/>
                  </a:lnTo>
                  <a:lnTo>
                    <a:pt x="52" y="200"/>
                  </a:lnTo>
                  <a:lnTo>
                    <a:pt x="52" y="203"/>
                  </a:lnTo>
                  <a:lnTo>
                    <a:pt x="52" y="206"/>
                  </a:lnTo>
                  <a:lnTo>
                    <a:pt x="50" y="222"/>
                  </a:lnTo>
                  <a:lnTo>
                    <a:pt x="50" y="222"/>
                  </a:lnTo>
                  <a:lnTo>
                    <a:pt x="48" y="238"/>
                  </a:lnTo>
                  <a:lnTo>
                    <a:pt x="48" y="242"/>
                  </a:lnTo>
                  <a:lnTo>
                    <a:pt x="46" y="244"/>
                  </a:lnTo>
                  <a:lnTo>
                    <a:pt x="46" y="248"/>
                  </a:lnTo>
                  <a:lnTo>
                    <a:pt x="46" y="251"/>
                  </a:lnTo>
                  <a:lnTo>
                    <a:pt x="45" y="255"/>
                  </a:lnTo>
                  <a:lnTo>
                    <a:pt x="45" y="259"/>
                  </a:lnTo>
                  <a:lnTo>
                    <a:pt x="45" y="262"/>
                  </a:lnTo>
                  <a:lnTo>
                    <a:pt x="45" y="266"/>
                  </a:lnTo>
                  <a:lnTo>
                    <a:pt x="45" y="270"/>
                  </a:lnTo>
                  <a:lnTo>
                    <a:pt x="45" y="273"/>
                  </a:lnTo>
                  <a:lnTo>
                    <a:pt x="45" y="293"/>
                  </a:lnTo>
                  <a:lnTo>
                    <a:pt x="45" y="293"/>
                  </a:lnTo>
                  <a:lnTo>
                    <a:pt x="45" y="323"/>
                  </a:lnTo>
                  <a:lnTo>
                    <a:pt x="45" y="330"/>
                  </a:lnTo>
                  <a:lnTo>
                    <a:pt x="45" y="336"/>
                  </a:lnTo>
                  <a:lnTo>
                    <a:pt x="45" y="341"/>
                  </a:lnTo>
                  <a:lnTo>
                    <a:pt x="46" y="345"/>
                  </a:lnTo>
                  <a:lnTo>
                    <a:pt x="46" y="350"/>
                  </a:lnTo>
                  <a:lnTo>
                    <a:pt x="48" y="354"/>
                  </a:lnTo>
                  <a:lnTo>
                    <a:pt x="48" y="358"/>
                  </a:lnTo>
                  <a:lnTo>
                    <a:pt x="49" y="361"/>
                  </a:lnTo>
                  <a:lnTo>
                    <a:pt x="50" y="365"/>
                  </a:lnTo>
                  <a:lnTo>
                    <a:pt x="51" y="367"/>
                  </a:lnTo>
                  <a:lnTo>
                    <a:pt x="56" y="380"/>
                  </a:lnTo>
                  <a:lnTo>
                    <a:pt x="56" y="380"/>
                  </a:lnTo>
                  <a:lnTo>
                    <a:pt x="59" y="385"/>
                  </a:lnTo>
                  <a:lnTo>
                    <a:pt x="59" y="386"/>
                  </a:lnTo>
                  <a:lnTo>
                    <a:pt x="60" y="387"/>
                  </a:lnTo>
                  <a:lnTo>
                    <a:pt x="62" y="388"/>
                  </a:lnTo>
                  <a:lnTo>
                    <a:pt x="63" y="389"/>
                  </a:lnTo>
                  <a:lnTo>
                    <a:pt x="64" y="392"/>
                  </a:lnTo>
                  <a:lnTo>
                    <a:pt x="65" y="393"/>
                  </a:lnTo>
                  <a:lnTo>
                    <a:pt x="66" y="394"/>
                  </a:lnTo>
                  <a:lnTo>
                    <a:pt x="67" y="396"/>
                  </a:lnTo>
                  <a:lnTo>
                    <a:pt x="70" y="397"/>
                  </a:lnTo>
                  <a:lnTo>
                    <a:pt x="71" y="398"/>
                  </a:lnTo>
                  <a:lnTo>
                    <a:pt x="80" y="405"/>
                  </a:lnTo>
                  <a:lnTo>
                    <a:pt x="99" y="419"/>
                  </a:lnTo>
                  <a:lnTo>
                    <a:pt x="99" y="419"/>
                  </a:lnTo>
                  <a:lnTo>
                    <a:pt x="107" y="425"/>
                  </a:lnTo>
                  <a:lnTo>
                    <a:pt x="108" y="426"/>
                  </a:lnTo>
                  <a:lnTo>
                    <a:pt x="111" y="427"/>
                  </a:lnTo>
                  <a:lnTo>
                    <a:pt x="112" y="429"/>
                  </a:lnTo>
                  <a:lnTo>
                    <a:pt x="113" y="431"/>
                  </a:lnTo>
                  <a:lnTo>
                    <a:pt x="114" y="432"/>
                  </a:lnTo>
                  <a:lnTo>
                    <a:pt x="115" y="433"/>
                  </a:lnTo>
                  <a:lnTo>
                    <a:pt x="118" y="436"/>
                  </a:lnTo>
                  <a:lnTo>
                    <a:pt x="119" y="437"/>
                  </a:lnTo>
                  <a:lnTo>
                    <a:pt x="119" y="440"/>
                  </a:lnTo>
                  <a:lnTo>
                    <a:pt x="120" y="442"/>
                  </a:lnTo>
                  <a:lnTo>
                    <a:pt x="126" y="452"/>
                  </a:lnTo>
                  <a:lnTo>
                    <a:pt x="126" y="452"/>
                  </a:lnTo>
                  <a:lnTo>
                    <a:pt x="130" y="462"/>
                  </a:lnTo>
                  <a:lnTo>
                    <a:pt x="132" y="464"/>
                  </a:lnTo>
                  <a:lnTo>
                    <a:pt x="133" y="466"/>
                  </a:lnTo>
                  <a:lnTo>
                    <a:pt x="134" y="469"/>
                  </a:lnTo>
                  <a:lnTo>
                    <a:pt x="134" y="471"/>
                  </a:lnTo>
                  <a:lnTo>
                    <a:pt x="135" y="474"/>
                  </a:lnTo>
                  <a:lnTo>
                    <a:pt x="136" y="476"/>
                  </a:lnTo>
                  <a:lnTo>
                    <a:pt x="137" y="480"/>
                  </a:lnTo>
                  <a:lnTo>
                    <a:pt x="137" y="482"/>
                  </a:lnTo>
                  <a:lnTo>
                    <a:pt x="138" y="486"/>
                  </a:lnTo>
                  <a:lnTo>
                    <a:pt x="140" y="490"/>
                  </a:lnTo>
                  <a:lnTo>
                    <a:pt x="143" y="507"/>
                  </a:lnTo>
                  <a:lnTo>
                    <a:pt x="143" y="507"/>
                  </a:lnTo>
                  <a:lnTo>
                    <a:pt x="148" y="525"/>
                  </a:lnTo>
                  <a:lnTo>
                    <a:pt x="148" y="530"/>
                  </a:lnTo>
                  <a:lnTo>
                    <a:pt x="149" y="534"/>
                  </a:lnTo>
                  <a:lnTo>
                    <a:pt x="150" y="537"/>
                  </a:lnTo>
                  <a:lnTo>
                    <a:pt x="150" y="542"/>
                  </a:lnTo>
                  <a:lnTo>
                    <a:pt x="151" y="547"/>
                  </a:lnTo>
                  <a:lnTo>
                    <a:pt x="151" y="552"/>
                  </a:lnTo>
                  <a:lnTo>
                    <a:pt x="152" y="557"/>
                  </a:lnTo>
                  <a:lnTo>
                    <a:pt x="152" y="563"/>
                  </a:lnTo>
                  <a:lnTo>
                    <a:pt x="154" y="568"/>
                  </a:lnTo>
                  <a:lnTo>
                    <a:pt x="154" y="574"/>
                  </a:lnTo>
                  <a:lnTo>
                    <a:pt x="156" y="604"/>
                  </a:lnTo>
                  <a:lnTo>
                    <a:pt x="156" y="604"/>
                  </a:lnTo>
                  <a:lnTo>
                    <a:pt x="158" y="634"/>
                  </a:lnTo>
                  <a:lnTo>
                    <a:pt x="158" y="640"/>
                  </a:lnTo>
                  <a:lnTo>
                    <a:pt x="159" y="646"/>
                  </a:lnTo>
                  <a:lnTo>
                    <a:pt x="159" y="652"/>
                  </a:lnTo>
                  <a:lnTo>
                    <a:pt x="159" y="658"/>
                  </a:lnTo>
                  <a:lnTo>
                    <a:pt x="161" y="664"/>
                  </a:lnTo>
                  <a:lnTo>
                    <a:pt x="161" y="672"/>
                  </a:lnTo>
                  <a:lnTo>
                    <a:pt x="161" y="678"/>
                  </a:lnTo>
                  <a:lnTo>
                    <a:pt x="161" y="684"/>
                  </a:lnTo>
                  <a:lnTo>
                    <a:pt x="161" y="691"/>
                  </a:lnTo>
                  <a:lnTo>
                    <a:pt x="161" y="697"/>
                  </a:lnTo>
                  <a:lnTo>
                    <a:pt x="161" y="731"/>
                  </a:lnTo>
                  <a:lnTo>
                    <a:pt x="161" y="731"/>
                  </a:lnTo>
                  <a:lnTo>
                    <a:pt x="161" y="785"/>
                  </a:lnTo>
                  <a:lnTo>
                    <a:pt x="161" y="796"/>
                  </a:lnTo>
                  <a:lnTo>
                    <a:pt x="161" y="806"/>
                  </a:lnTo>
                  <a:lnTo>
                    <a:pt x="161" y="817"/>
                  </a:lnTo>
                  <a:lnTo>
                    <a:pt x="159" y="827"/>
                  </a:lnTo>
                  <a:lnTo>
                    <a:pt x="159" y="837"/>
                  </a:lnTo>
                  <a:lnTo>
                    <a:pt x="158" y="846"/>
                  </a:lnTo>
                  <a:lnTo>
                    <a:pt x="158" y="855"/>
                  </a:lnTo>
                  <a:lnTo>
                    <a:pt x="157" y="865"/>
                  </a:lnTo>
                  <a:lnTo>
                    <a:pt x="156" y="873"/>
                  </a:lnTo>
                  <a:lnTo>
                    <a:pt x="155" y="882"/>
                  </a:lnTo>
                  <a:lnTo>
                    <a:pt x="149" y="924"/>
                  </a:lnTo>
                  <a:lnTo>
                    <a:pt x="149" y="924"/>
                  </a:lnTo>
                  <a:lnTo>
                    <a:pt x="144" y="962"/>
                  </a:lnTo>
                  <a:lnTo>
                    <a:pt x="143" y="971"/>
                  </a:lnTo>
                  <a:lnTo>
                    <a:pt x="142" y="978"/>
                  </a:lnTo>
                  <a:lnTo>
                    <a:pt x="141" y="984"/>
                  </a:lnTo>
                  <a:lnTo>
                    <a:pt x="138" y="990"/>
                  </a:lnTo>
                  <a:lnTo>
                    <a:pt x="137" y="997"/>
                  </a:lnTo>
                  <a:lnTo>
                    <a:pt x="136" y="1003"/>
                  </a:lnTo>
                  <a:lnTo>
                    <a:pt x="134" y="1008"/>
                  </a:lnTo>
                  <a:lnTo>
                    <a:pt x="132" y="1012"/>
                  </a:lnTo>
                  <a:lnTo>
                    <a:pt x="130" y="1017"/>
                  </a:lnTo>
                  <a:lnTo>
                    <a:pt x="128" y="1022"/>
                  </a:lnTo>
                  <a:lnTo>
                    <a:pt x="118" y="1042"/>
                  </a:lnTo>
                  <a:lnTo>
                    <a:pt x="118" y="1042"/>
                  </a:lnTo>
                  <a:lnTo>
                    <a:pt x="109" y="1058"/>
                  </a:lnTo>
                  <a:lnTo>
                    <a:pt x="107" y="1060"/>
                  </a:lnTo>
                  <a:lnTo>
                    <a:pt x="106" y="1063"/>
                  </a:lnTo>
                  <a:lnTo>
                    <a:pt x="104" y="1065"/>
                  </a:lnTo>
                  <a:lnTo>
                    <a:pt x="102" y="1067"/>
                  </a:lnTo>
                  <a:lnTo>
                    <a:pt x="100" y="1069"/>
                  </a:lnTo>
                  <a:lnTo>
                    <a:pt x="99" y="1071"/>
                  </a:lnTo>
                  <a:lnTo>
                    <a:pt x="97" y="1072"/>
                  </a:lnTo>
                  <a:lnTo>
                    <a:pt x="95" y="1073"/>
                  </a:lnTo>
                  <a:lnTo>
                    <a:pt x="93" y="1073"/>
                  </a:lnTo>
                  <a:lnTo>
                    <a:pt x="92" y="1075"/>
                  </a:lnTo>
                  <a:lnTo>
                    <a:pt x="83" y="1076"/>
                  </a:lnTo>
                  <a:lnTo>
                    <a:pt x="83" y="1076"/>
                  </a:lnTo>
                  <a:lnTo>
                    <a:pt x="65" y="1078"/>
                  </a:lnTo>
                  <a:lnTo>
                    <a:pt x="62" y="1078"/>
                  </a:lnTo>
                  <a:lnTo>
                    <a:pt x="59" y="1077"/>
                  </a:lnTo>
                  <a:lnTo>
                    <a:pt x="56" y="1076"/>
                  </a:lnTo>
                  <a:lnTo>
                    <a:pt x="52" y="1073"/>
                  </a:lnTo>
                  <a:lnTo>
                    <a:pt x="49" y="1070"/>
                  </a:lnTo>
                  <a:lnTo>
                    <a:pt x="45" y="1066"/>
                  </a:lnTo>
                  <a:lnTo>
                    <a:pt x="42" y="1060"/>
                  </a:lnTo>
                  <a:lnTo>
                    <a:pt x="39" y="1055"/>
                  </a:lnTo>
                  <a:lnTo>
                    <a:pt x="36" y="1048"/>
                  </a:lnTo>
                  <a:lnTo>
                    <a:pt x="32" y="1039"/>
                  </a:lnTo>
                  <a:lnTo>
                    <a:pt x="16" y="999"/>
                  </a:lnTo>
                  <a:lnTo>
                    <a:pt x="16" y="999"/>
                  </a:lnTo>
                  <a:lnTo>
                    <a:pt x="13" y="990"/>
                  </a:lnTo>
                  <a:lnTo>
                    <a:pt x="12" y="989"/>
                  </a:lnTo>
                  <a:lnTo>
                    <a:pt x="12" y="988"/>
                  </a:lnTo>
                  <a:lnTo>
                    <a:pt x="10" y="987"/>
                  </a:lnTo>
                  <a:lnTo>
                    <a:pt x="10" y="986"/>
                  </a:lnTo>
                  <a:lnTo>
                    <a:pt x="10" y="984"/>
                  </a:lnTo>
                  <a:lnTo>
                    <a:pt x="9" y="983"/>
                  </a:lnTo>
                  <a:lnTo>
                    <a:pt x="9" y="983"/>
                  </a:lnTo>
                  <a:lnTo>
                    <a:pt x="9" y="983"/>
                  </a:lnTo>
                  <a:lnTo>
                    <a:pt x="9" y="982"/>
                  </a:lnTo>
                  <a:lnTo>
                    <a:pt x="8" y="982"/>
                  </a:lnTo>
                  <a:lnTo>
                    <a:pt x="8" y="982"/>
                  </a:lnTo>
                  <a:lnTo>
                    <a:pt x="8" y="982"/>
                  </a:lnTo>
                  <a:lnTo>
                    <a:pt x="7" y="982"/>
                  </a:lnTo>
                  <a:lnTo>
                    <a:pt x="7" y="983"/>
                  </a:lnTo>
                  <a:lnTo>
                    <a:pt x="7" y="983"/>
                  </a:lnTo>
                  <a:lnTo>
                    <a:pt x="7" y="983"/>
                  </a:lnTo>
                  <a:lnTo>
                    <a:pt x="7" y="984"/>
                  </a:lnTo>
                  <a:lnTo>
                    <a:pt x="6" y="984"/>
                  </a:lnTo>
                  <a:lnTo>
                    <a:pt x="6" y="986"/>
                  </a:lnTo>
                  <a:lnTo>
                    <a:pt x="6" y="987"/>
                  </a:lnTo>
                  <a:lnTo>
                    <a:pt x="6" y="988"/>
                  </a:lnTo>
                  <a:lnTo>
                    <a:pt x="5" y="989"/>
                  </a:lnTo>
                  <a:lnTo>
                    <a:pt x="5" y="990"/>
                  </a:lnTo>
                  <a:lnTo>
                    <a:pt x="3" y="998"/>
                  </a:lnTo>
                  <a:lnTo>
                    <a:pt x="0" y="988"/>
                  </a:lnTo>
                  <a:lnTo>
                    <a:pt x="1" y="962"/>
                  </a:lnTo>
                  <a:lnTo>
                    <a:pt x="3" y="937"/>
                  </a:lnTo>
                  <a:lnTo>
                    <a:pt x="5" y="911"/>
                  </a:lnTo>
                  <a:lnTo>
                    <a:pt x="7" y="885"/>
                  </a:lnTo>
                  <a:lnTo>
                    <a:pt x="8" y="860"/>
                  </a:lnTo>
                  <a:lnTo>
                    <a:pt x="10" y="834"/>
                  </a:lnTo>
                  <a:lnTo>
                    <a:pt x="12" y="808"/>
                  </a:lnTo>
                  <a:lnTo>
                    <a:pt x="14" y="783"/>
                  </a:lnTo>
                  <a:lnTo>
                    <a:pt x="15" y="757"/>
                  </a:lnTo>
                  <a:lnTo>
                    <a:pt x="17" y="730"/>
                  </a:lnTo>
                  <a:lnTo>
                    <a:pt x="17" y="730"/>
                  </a:lnTo>
                  <a:lnTo>
                    <a:pt x="17" y="731"/>
                  </a:lnTo>
                  <a:lnTo>
                    <a:pt x="17" y="733"/>
                  </a:lnTo>
                  <a:lnTo>
                    <a:pt x="18" y="734"/>
                  </a:lnTo>
                  <a:lnTo>
                    <a:pt x="18" y="735"/>
                  </a:lnTo>
                  <a:lnTo>
                    <a:pt x="18" y="736"/>
                  </a:lnTo>
                  <a:lnTo>
                    <a:pt x="20" y="738"/>
                  </a:lnTo>
                  <a:lnTo>
                    <a:pt x="20" y="739"/>
                  </a:lnTo>
                  <a:lnTo>
                    <a:pt x="20" y="740"/>
                  </a:lnTo>
                  <a:lnTo>
                    <a:pt x="21" y="741"/>
                  </a:lnTo>
                  <a:lnTo>
                    <a:pt x="21" y="742"/>
                  </a:lnTo>
                  <a:lnTo>
                    <a:pt x="21" y="742"/>
                  </a:lnTo>
                  <a:lnTo>
                    <a:pt x="21" y="742"/>
                  </a:lnTo>
                  <a:lnTo>
                    <a:pt x="21" y="746"/>
                  </a:lnTo>
                  <a:lnTo>
                    <a:pt x="21" y="746"/>
                  </a:lnTo>
                  <a:lnTo>
                    <a:pt x="21" y="747"/>
                  </a:lnTo>
                  <a:lnTo>
                    <a:pt x="21" y="747"/>
                  </a:lnTo>
                  <a:lnTo>
                    <a:pt x="21" y="749"/>
                  </a:lnTo>
                  <a:lnTo>
                    <a:pt x="21" y="749"/>
                  </a:lnTo>
                  <a:lnTo>
                    <a:pt x="21" y="750"/>
                  </a:lnTo>
                  <a:lnTo>
                    <a:pt x="21" y="750"/>
                  </a:lnTo>
                  <a:lnTo>
                    <a:pt x="21" y="750"/>
                  </a:lnTo>
                  <a:lnTo>
                    <a:pt x="21" y="751"/>
                  </a:lnTo>
                  <a:lnTo>
                    <a:pt x="21" y="751"/>
                  </a:lnTo>
                  <a:lnTo>
                    <a:pt x="21" y="752"/>
                  </a:lnTo>
                  <a:lnTo>
                    <a:pt x="21" y="752"/>
                  </a:lnTo>
                  <a:lnTo>
                    <a:pt x="21" y="771"/>
                  </a:lnTo>
                  <a:lnTo>
                    <a:pt x="21" y="774"/>
                  </a:lnTo>
                  <a:lnTo>
                    <a:pt x="21" y="777"/>
                  </a:lnTo>
                  <a:lnTo>
                    <a:pt x="21" y="780"/>
                  </a:lnTo>
                  <a:lnTo>
                    <a:pt x="21" y="784"/>
                  </a:lnTo>
                  <a:lnTo>
                    <a:pt x="21" y="786"/>
                  </a:lnTo>
                  <a:lnTo>
                    <a:pt x="22" y="790"/>
                  </a:lnTo>
                  <a:lnTo>
                    <a:pt x="22" y="794"/>
                  </a:lnTo>
                  <a:lnTo>
                    <a:pt x="22" y="796"/>
                  </a:lnTo>
                  <a:lnTo>
                    <a:pt x="23" y="800"/>
                  </a:lnTo>
                  <a:lnTo>
                    <a:pt x="23" y="802"/>
                  </a:lnTo>
                  <a:lnTo>
                    <a:pt x="25" y="817"/>
                  </a:lnTo>
                  <a:lnTo>
                    <a:pt x="25" y="817"/>
                  </a:lnTo>
                  <a:lnTo>
                    <a:pt x="30" y="840"/>
                  </a:lnTo>
                  <a:lnTo>
                    <a:pt x="30" y="844"/>
                  </a:lnTo>
                  <a:lnTo>
                    <a:pt x="31" y="849"/>
                  </a:lnTo>
                  <a:lnTo>
                    <a:pt x="32" y="852"/>
                  </a:lnTo>
                  <a:lnTo>
                    <a:pt x="34" y="857"/>
                  </a:lnTo>
                  <a:lnTo>
                    <a:pt x="35" y="861"/>
                  </a:lnTo>
                  <a:lnTo>
                    <a:pt x="36" y="865"/>
                  </a:lnTo>
                  <a:lnTo>
                    <a:pt x="37" y="868"/>
                  </a:lnTo>
                  <a:lnTo>
                    <a:pt x="38" y="872"/>
                  </a:lnTo>
                  <a:lnTo>
                    <a:pt x="41" y="874"/>
                  </a:lnTo>
                  <a:lnTo>
                    <a:pt x="42" y="878"/>
                  </a:lnTo>
                  <a:lnTo>
                    <a:pt x="50" y="894"/>
                  </a:lnTo>
                  <a:lnTo>
                    <a:pt x="50" y="894"/>
                  </a:lnTo>
                  <a:lnTo>
                    <a:pt x="58" y="909"/>
                  </a:lnTo>
                  <a:lnTo>
                    <a:pt x="59" y="912"/>
                  </a:lnTo>
                  <a:lnTo>
                    <a:pt x="62" y="915"/>
                  </a:lnTo>
                  <a:lnTo>
                    <a:pt x="63" y="917"/>
                  </a:lnTo>
                  <a:lnTo>
                    <a:pt x="65" y="918"/>
                  </a:lnTo>
                  <a:lnTo>
                    <a:pt x="66" y="921"/>
                  </a:lnTo>
                  <a:lnTo>
                    <a:pt x="67" y="922"/>
                  </a:lnTo>
                  <a:lnTo>
                    <a:pt x="70" y="922"/>
                  </a:lnTo>
                  <a:lnTo>
                    <a:pt x="71" y="923"/>
                  </a:lnTo>
                  <a:lnTo>
                    <a:pt x="72" y="923"/>
                  </a:lnTo>
                  <a:lnTo>
                    <a:pt x="73" y="923"/>
                  </a:lnTo>
                  <a:lnTo>
                    <a:pt x="81" y="923"/>
                  </a:lnTo>
                  <a:lnTo>
                    <a:pt x="81" y="923"/>
                  </a:lnTo>
                  <a:lnTo>
                    <a:pt x="90" y="922"/>
                  </a:lnTo>
                  <a:lnTo>
                    <a:pt x="91" y="922"/>
                  </a:lnTo>
                  <a:lnTo>
                    <a:pt x="92" y="921"/>
                  </a:lnTo>
                  <a:lnTo>
                    <a:pt x="94" y="920"/>
                  </a:lnTo>
                  <a:lnTo>
                    <a:pt x="95" y="917"/>
                  </a:lnTo>
                  <a:lnTo>
                    <a:pt x="97" y="915"/>
                  </a:lnTo>
                  <a:lnTo>
                    <a:pt x="98" y="912"/>
                  </a:lnTo>
                  <a:lnTo>
                    <a:pt x="99" y="910"/>
                  </a:lnTo>
                  <a:lnTo>
                    <a:pt x="100" y="906"/>
                  </a:lnTo>
                  <a:lnTo>
                    <a:pt x="101" y="901"/>
                  </a:lnTo>
                  <a:lnTo>
                    <a:pt x="102" y="898"/>
                  </a:lnTo>
                  <a:lnTo>
                    <a:pt x="108" y="873"/>
                  </a:lnTo>
                  <a:lnTo>
                    <a:pt x="108" y="873"/>
                  </a:lnTo>
                  <a:lnTo>
                    <a:pt x="112" y="860"/>
                  </a:lnTo>
                  <a:lnTo>
                    <a:pt x="112" y="857"/>
                  </a:lnTo>
                  <a:lnTo>
                    <a:pt x="113" y="855"/>
                  </a:lnTo>
                  <a:lnTo>
                    <a:pt x="113" y="851"/>
                  </a:lnTo>
                  <a:lnTo>
                    <a:pt x="114" y="848"/>
                  </a:lnTo>
                  <a:lnTo>
                    <a:pt x="114" y="845"/>
                  </a:lnTo>
                  <a:lnTo>
                    <a:pt x="115" y="841"/>
                  </a:lnTo>
                  <a:lnTo>
                    <a:pt x="115" y="838"/>
                  </a:lnTo>
                  <a:lnTo>
                    <a:pt x="116" y="833"/>
                  </a:lnTo>
                  <a:lnTo>
                    <a:pt x="116" y="829"/>
                  </a:lnTo>
                  <a:lnTo>
                    <a:pt x="116" y="826"/>
                  </a:lnTo>
                  <a:lnTo>
                    <a:pt x="119" y="804"/>
                  </a:lnTo>
                  <a:lnTo>
                    <a:pt x="119" y="804"/>
                  </a:lnTo>
                  <a:lnTo>
                    <a:pt x="120" y="782"/>
                  </a:lnTo>
                  <a:lnTo>
                    <a:pt x="121" y="778"/>
                  </a:lnTo>
                  <a:lnTo>
                    <a:pt x="121" y="773"/>
                  </a:lnTo>
                  <a:lnTo>
                    <a:pt x="121" y="769"/>
                  </a:lnTo>
                  <a:lnTo>
                    <a:pt x="121" y="764"/>
                  </a:lnTo>
                  <a:lnTo>
                    <a:pt x="122" y="760"/>
                  </a:lnTo>
                  <a:lnTo>
                    <a:pt x="122" y="756"/>
                  </a:lnTo>
                  <a:lnTo>
                    <a:pt x="122" y="751"/>
                  </a:lnTo>
                  <a:lnTo>
                    <a:pt x="122" y="746"/>
                  </a:lnTo>
                  <a:lnTo>
                    <a:pt x="122" y="741"/>
                  </a:lnTo>
                  <a:lnTo>
                    <a:pt x="122" y="738"/>
                  </a:lnTo>
                  <a:lnTo>
                    <a:pt x="122" y="714"/>
                  </a:lnTo>
                  <a:lnTo>
                    <a:pt x="122" y="714"/>
                  </a:lnTo>
                  <a:lnTo>
                    <a:pt x="122" y="679"/>
                  </a:lnTo>
                  <a:lnTo>
                    <a:pt x="122" y="672"/>
                  </a:lnTo>
                  <a:lnTo>
                    <a:pt x="122" y="666"/>
                  </a:lnTo>
                  <a:lnTo>
                    <a:pt x="122" y="659"/>
                  </a:lnTo>
                  <a:lnTo>
                    <a:pt x="121" y="655"/>
                  </a:lnTo>
                  <a:lnTo>
                    <a:pt x="121" y="648"/>
                  </a:lnTo>
                  <a:lnTo>
                    <a:pt x="121" y="645"/>
                  </a:lnTo>
                  <a:lnTo>
                    <a:pt x="120" y="640"/>
                  </a:lnTo>
                  <a:lnTo>
                    <a:pt x="120" y="636"/>
                  </a:lnTo>
                  <a:lnTo>
                    <a:pt x="119" y="633"/>
                  </a:lnTo>
                  <a:lnTo>
                    <a:pt x="118" y="629"/>
                  </a:lnTo>
                  <a:lnTo>
                    <a:pt x="114" y="614"/>
                  </a:lnTo>
                  <a:lnTo>
                    <a:pt x="114" y="614"/>
                  </a:lnTo>
                  <a:lnTo>
                    <a:pt x="111" y="603"/>
                  </a:lnTo>
                  <a:lnTo>
                    <a:pt x="109" y="601"/>
                  </a:lnTo>
                  <a:lnTo>
                    <a:pt x="109" y="600"/>
                  </a:lnTo>
                  <a:lnTo>
                    <a:pt x="108" y="597"/>
                  </a:lnTo>
                  <a:lnTo>
                    <a:pt x="107" y="595"/>
                  </a:lnTo>
                  <a:lnTo>
                    <a:pt x="106" y="593"/>
                  </a:lnTo>
                  <a:lnTo>
                    <a:pt x="105" y="591"/>
                  </a:lnTo>
                  <a:lnTo>
                    <a:pt x="104" y="590"/>
                  </a:lnTo>
                  <a:lnTo>
                    <a:pt x="101" y="587"/>
                  </a:lnTo>
                  <a:lnTo>
                    <a:pt x="100" y="586"/>
                  </a:lnTo>
                  <a:lnTo>
                    <a:pt x="98" y="584"/>
                  </a:lnTo>
                  <a:lnTo>
                    <a:pt x="90" y="575"/>
                  </a:lnTo>
                  <a:lnTo>
                    <a:pt x="71" y="558"/>
                  </a:lnTo>
                  <a:lnTo>
                    <a:pt x="71" y="558"/>
                  </a:lnTo>
                  <a:lnTo>
                    <a:pt x="62" y="553"/>
                  </a:lnTo>
                  <a:lnTo>
                    <a:pt x="59" y="552"/>
                  </a:lnTo>
                  <a:lnTo>
                    <a:pt x="58" y="551"/>
                  </a:lnTo>
                  <a:lnTo>
                    <a:pt x="57" y="549"/>
                  </a:lnTo>
                  <a:lnTo>
                    <a:pt x="55" y="548"/>
                  </a:lnTo>
                  <a:lnTo>
                    <a:pt x="53" y="547"/>
                  </a:lnTo>
                  <a:lnTo>
                    <a:pt x="52" y="546"/>
                  </a:lnTo>
                  <a:lnTo>
                    <a:pt x="51" y="546"/>
                  </a:lnTo>
                  <a:lnTo>
                    <a:pt x="50" y="545"/>
                  </a:lnTo>
                  <a:lnTo>
                    <a:pt x="49" y="543"/>
                  </a:lnTo>
                  <a:lnTo>
                    <a:pt x="49" y="542"/>
                  </a:lnTo>
                  <a:lnTo>
                    <a:pt x="44" y="537"/>
                  </a:lnTo>
                  <a:lnTo>
                    <a:pt x="44" y="537"/>
                  </a:lnTo>
                  <a:lnTo>
                    <a:pt x="41" y="532"/>
                  </a:lnTo>
                  <a:lnTo>
                    <a:pt x="41" y="531"/>
                  </a:lnTo>
                  <a:lnTo>
                    <a:pt x="39" y="530"/>
                  </a:lnTo>
                  <a:lnTo>
                    <a:pt x="38" y="529"/>
                  </a:lnTo>
                  <a:lnTo>
                    <a:pt x="38" y="526"/>
                  </a:lnTo>
                  <a:lnTo>
                    <a:pt x="37" y="525"/>
                  </a:lnTo>
                  <a:lnTo>
                    <a:pt x="36" y="524"/>
                  </a:lnTo>
                  <a:lnTo>
                    <a:pt x="36" y="521"/>
                  </a:lnTo>
                  <a:lnTo>
                    <a:pt x="35" y="520"/>
                  </a:lnTo>
                  <a:lnTo>
                    <a:pt x="34" y="518"/>
                  </a:lnTo>
                  <a:lnTo>
                    <a:pt x="34" y="516"/>
                  </a:lnTo>
                  <a:lnTo>
                    <a:pt x="29" y="505"/>
                  </a:lnTo>
                  <a:lnTo>
                    <a:pt x="29" y="505"/>
                  </a:lnTo>
                  <a:lnTo>
                    <a:pt x="24" y="490"/>
                  </a:lnTo>
                  <a:lnTo>
                    <a:pt x="23" y="486"/>
                  </a:lnTo>
                  <a:lnTo>
                    <a:pt x="22" y="482"/>
                  </a:lnTo>
                  <a:lnTo>
                    <a:pt x="21" y="479"/>
                  </a:lnTo>
                  <a:lnTo>
                    <a:pt x="20" y="475"/>
                  </a:lnTo>
                  <a:lnTo>
                    <a:pt x="20" y="470"/>
                  </a:lnTo>
                  <a:lnTo>
                    <a:pt x="18" y="465"/>
                  </a:lnTo>
                  <a:lnTo>
                    <a:pt x="17" y="460"/>
                  </a:lnTo>
                  <a:lnTo>
                    <a:pt x="17" y="455"/>
                  </a:lnTo>
                  <a:lnTo>
                    <a:pt x="16" y="449"/>
                  </a:lnTo>
                  <a:lnTo>
                    <a:pt x="16" y="443"/>
                  </a:lnTo>
                  <a:lnTo>
                    <a:pt x="13" y="413"/>
                  </a:lnTo>
                  <a:lnTo>
                    <a:pt x="13" y="413"/>
                  </a:lnTo>
                  <a:lnTo>
                    <a:pt x="10" y="385"/>
                  </a:lnTo>
                  <a:lnTo>
                    <a:pt x="9" y="380"/>
                  </a:lnTo>
                  <a:lnTo>
                    <a:pt x="9" y="374"/>
                  </a:lnTo>
                  <a:lnTo>
                    <a:pt x="8" y="367"/>
                  </a:lnTo>
                  <a:lnTo>
                    <a:pt x="8" y="361"/>
                  </a:lnTo>
                  <a:lnTo>
                    <a:pt x="8" y="355"/>
                  </a:lnTo>
                  <a:lnTo>
                    <a:pt x="7" y="349"/>
                  </a:lnTo>
                  <a:lnTo>
                    <a:pt x="7" y="342"/>
                  </a:lnTo>
                  <a:lnTo>
                    <a:pt x="7" y="336"/>
                  </a:lnTo>
                  <a:lnTo>
                    <a:pt x="7" y="328"/>
                  </a:lnTo>
                  <a:lnTo>
                    <a:pt x="7" y="321"/>
                  </a:lnTo>
                  <a:lnTo>
                    <a:pt x="7" y="286"/>
                  </a:lnTo>
                  <a:lnTo>
                    <a:pt x="7" y="286"/>
                  </a:lnTo>
                  <a:lnTo>
                    <a:pt x="7" y="226"/>
                  </a:lnTo>
                  <a:lnTo>
                    <a:pt x="7" y="215"/>
                  </a:lnTo>
                  <a:lnTo>
                    <a:pt x="7" y="204"/>
                  </a:lnTo>
                  <a:lnTo>
                    <a:pt x="8" y="193"/>
                  </a:lnTo>
                  <a:lnTo>
                    <a:pt x="8" y="183"/>
                  </a:lnTo>
                  <a:lnTo>
                    <a:pt x="9" y="173"/>
                  </a:lnTo>
                  <a:lnTo>
                    <a:pt x="9" y="163"/>
                  </a:lnTo>
                  <a:lnTo>
                    <a:pt x="10" y="154"/>
                  </a:lnTo>
                  <a:lnTo>
                    <a:pt x="12" y="145"/>
                  </a:lnTo>
                  <a:lnTo>
                    <a:pt x="13" y="138"/>
                  </a:lnTo>
                  <a:lnTo>
                    <a:pt x="15" y="129"/>
                  </a:lnTo>
                  <a:lnTo>
                    <a:pt x="22" y="93"/>
                  </a:lnTo>
                  <a:lnTo>
                    <a:pt x="22" y="93"/>
                  </a:lnTo>
                  <a:lnTo>
                    <a:pt x="32" y="44"/>
                  </a:lnTo>
                  <a:lnTo>
                    <a:pt x="35" y="35"/>
                  </a:lnTo>
                  <a:lnTo>
                    <a:pt x="37" y="27"/>
                  </a:lnTo>
                  <a:lnTo>
                    <a:pt x="39" y="19"/>
                  </a:lnTo>
                  <a:lnTo>
                    <a:pt x="42" y="14"/>
                  </a:lnTo>
                  <a:lnTo>
                    <a:pt x="45" y="10"/>
                  </a:lnTo>
                  <a:lnTo>
                    <a:pt x="48" y="5"/>
                  </a:lnTo>
                  <a:lnTo>
                    <a:pt x="51" y="2"/>
                  </a:lnTo>
                  <a:lnTo>
                    <a:pt x="55" y="1"/>
                  </a:lnTo>
                  <a:lnTo>
                    <a:pt x="58" y="0"/>
                  </a:lnTo>
                  <a:lnTo>
                    <a:pt x="63" y="0"/>
                  </a:lnTo>
                  <a:lnTo>
                    <a:pt x="83" y="5"/>
                  </a:lnTo>
                  <a:lnTo>
                    <a:pt x="83" y="5"/>
                  </a:lnTo>
                  <a:lnTo>
                    <a:pt x="91" y="6"/>
                  </a:lnTo>
                  <a:lnTo>
                    <a:pt x="92" y="6"/>
                  </a:lnTo>
                  <a:lnTo>
                    <a:pt x="93" y="7"/>
                  </a:lnTo>
                  <a:lnTo>
                    <a:pt x="95" y="8"/>
                  </a:lnTo>
                  <a:lnTo>
                    <a:pt x="97" y="8"/>
                  </a:lnTo>
                  <a:lnTo>
                    <a:pt x="98" y="10"/>
                  </a:lnTo>
                  <a:lnTo>
                    <a:pt x="99" y="11"/>
                  </a:lnTo>
                  <a:lnTo>
                    <a:pt x="100" y="12"/>
                  </a:lnTo>
                  <a:lnTo>
                    <a:pt x="102" y="14"/>
                  </a:lnTo>
                  <a:lnTo>
                    <a:pt x="104" y="16"/>
                  </a:lnTo>
                  <a:lnTo>
                    <a:pt x="105" y="18"/>
                  </a:lnTo>
                  <a:lnTo>
                    <a:pt x="112" y="28"/>
                  </a:lnTo>
                  <a:lnTo>
                    <a:pt x="112" y="28"/>
                  </a:lnTo>
                  <a:lnTo>
                    <a:pt x="118" y="38"/>
                  </a:lnTo>
                  <a:lnTo>
                    <a:pt x="119" y="40"/>
                  </a:lnTo>
                  <a:lnTo>
                    <a:pt x="121" y="43"/>
                  </a:lnTo>
                  <a:lnTo>
                    <a:pt x="122" y="45"/>
                  </a:lnTo>
                  <a:lnTo>
                    <a:pt x="123" y="49"/>
                  </a:lnTo>
                  <a:lnTo>
                    <a:pt x="126" y="51"/>
                  </a:lnTo>
                  <a:lnTo>
                    <a:pt x="127" y="55"/>
                  </a:lnTo>
                  <a:lnTo>
                    <a:pt x="128" y="60"/>
                  </a:lnTo>
                  <a:lnTo>
                    <a:pt x="130" y="63"/>
                  </a:lnTo>
                  <a:lnTo>
                    <a:pt x="133" y="68"/>
                  </a:lnTo>
                  <a:lnTo>
                    <a:pt x="134" y="73"/>
                  </a:lnTo>
                  <a:lnTo>
                    <a:pt x="144" y="98"/>
                  </a:lnTo>
                  <a:lnTo>
                    <a:pt x="144" y="98"/>
                  </a:lnTo>
                  <a:lnTo>
                    <a:pt x="148" y="106"/>
                  </a:lnTo>
                  <a:lnTo>
                    <a:pt x="148" y="107"/>
                  </a:lnTo>
                  <a:lnTo>
                    <a:pt x="149" y="108"/>
                  </a:lnTo>
                  <a:lnTo>
                    <a:pt x="149" y="110"/>
                  </a:lnTo>
                  <a:lnTo>
                    <a:pt x="150" y="111"/>
                  </a:lnTo>
                  <a:lnTo>
                    <a:pt x="150" y="112"/>
                  </a:lnTo>
                  <a:lnTo>
                    <a:pt x="150" y="112"/>
                  </a:lnTo>
                  <a:lnTo>
                    <a:pt x="151" y="113"/>
                  </a:lnTo>
                  <a:lnTo>
                    <a:pt x="151" y="113"/>
                  </a:lnTo>
                  <a:lnTo>
                    <a:pt x="151" y="113"/>
                  </a:lnTo>
                  <a:lnTo>
                    <a:pt x="151" y="113"/>
                  </a:lnTo>
                  <a:lnTo>
                    <a:pt x="152" y="113"/>
                  </a:lnTo>
                  <a:lnTo>
                    <a:pt x="152" y="113"/>
                  </a:lnTo>
                  <a:lnTo>
                    <a:pt x="154" y="115"/>
                  </a:lnTo>
                  <a:lnTo>
                    <a:pt x="154" y="115"/>
                  </a:lnTo>
                  <a:lnTo>
                    <a:pt x="154" y="113"/>
                  </a:lnTo>
                  <a:lnTo>
                    <a:pt x="155" y="113"/>
                  </a:lnTo>
                  <a:lnTo>
                    <a:pt x="155" y="113"/>
                  </a:lnTo>
                  <a:lnTo>
                    <a:pt x="155" y="112"/>
                  </a:lnTo>
                  <a:lnTo>
                    <a:pt x="155" y="112"/>
                  </a:lnTo>
                  <a:lnTo>
                    <a:pt x="156" y="111"/>
                  </a:lnTo>
                  <a:lnTo>
                    <a:pt x="156" y="110"/>
                  </a:lnTo>
                  <a:lnTo>
                    <a:pt x="156" y="108"/>
                  </a:lnTo>
                  <a:lnTo>
                    <a:pt x="156" y="107"/>
                  </a:lnTo>
                  <a:lnTo>
                    <a:pt x="158" y="100"/>
                  </a:lnTo>
                  <a:lnTo>
                    <a:pt x="162" y="111"/>
                  </a:lnTo>
                  <a:lnTo>
                    <a:pt x="142" y="3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61" name="Freeform 13"/>
            <p:cNvSpPr>
              <a:spLocks/>
            </p:cNvSpPr>
            <p:nvPr/>
          </p:nvSpPr>
          <p:spPr bwMode="auto">
            <a:xfrm>
              <a:off x="1362" y="357"/>
              <a:ext cx="45" cy="221"/>
            </a:xfrm>
            <a:custGeom>
              <a:avLst/>
              <a:gdLst>
                <a:gd name="T0" fmla="*/ 94 w 136"/>
                <a:gd name="T1" fmla="*/ 807 h 881"/>
                <a:gd name="T2" fmla="*/ 95 w 136"/>
                <a:gd name="T3" fmla="*/ 815 h 881"/>
                <a:gd name="T4" fmla="*/ 95 w 136"/>
                <a:gd name="T5" fmla="*/ 821 h 881"/>
                <a:gd name="T6" fmla="*/ 98 w 136"/>
                <a:gd name="T7" fmla="*/ 833 h 881"/>
                <a:gd name="T8" fmla="*/ 99 w 136"/>
                <a:gd name="T9" fmla="*/ 838 h 881"/>
                <a:gd name="T10" fmla="*/ 101 w 136"/>
                <a:gd name="T11" fmla="*/ 841 h 881"/>
                <a:gd name="T12" fmla="*/ 105 w 136"/>
                <a:gd name="T13" fmla="*/ 872 h 881"/>
                <a:gd name="T14" fmla="*/ 84 w 136"/>
                <a:gd name="T15" fmla="*/ 876 h 881"/>
                <a:gd name="T16" fmla="*/ 63 w 136"/>
                <a:gd name="T17" fmla="*/ 879 h 881"/>
                <a:gd name="T18" fmla="*/ 52 w 136"/>
                <a:gd name="T19" fmla="*/ 878 h 881"/>
                <a:gd name="T20" fmla="*/ 52 w 136"/>
                <a:gd name="T21" fmla="*/ 868 h 881"/>
                <a:gd name="T22" fmla="*/ 52 w 136"/>
                <a:gd name="T23" fmla="*/ 859 h 881"/>
                <a:gd name="T24" fmla="*/ 55 w 136"/>
                <a:gd name="T25" fmla="*/ 852 h 881"/>
                <a:gd name="T26" fmla="*/ 56 w 136"/>
                <a:gd name="T27" fmla="*/ 849 h 881"/>
                <a:gd name="T28" fmla="*/ 57 w 136"/>
                <a:gd name="T29" fmla="*/ 844 h 881"/>
                <a:gd name="T30" fmla="*/ 58 w 136"/>
                <a:gd name="T31" fmla="*/ 835 h 881"/>
                <a:gd name="T32" fmla="*/ 59 w 136"/>
                <a:gd name="T33" fmla="*/ 824 h 881"/>
                <a:gd name="T34" fmla="*/ 60 w 136"/>
                <a:gd name="T35" fmla="*/ 817 h 881"/>
                <a:gd name="T36" fmla="*/ 59 w 136"/>
                <a:gd name="T37" fmla="*/ 800 h 881"/>
                <a:gd name="T38" fmla="*/ 39 w 136"/>
                <a:gd name="T39" fmla="*/ 199 h 881"/>
                <a:gd name="T40" fmla="*/ 24 w 136"/>
                <a:gd name="T41" fmla="*/ 199 h 881"/>
                <a:gd name="T42" fmla="*/ 13 w 136"/>
                <a:gd name="T43" fmla="*/ 198 h 881"/>
                <a:gd name="T44" fmla="*/ 9 w 136"/>
                <a:gd name="T45" fmla="*/ 199 h 881"/>
                <a:gd name="T46" fmla="*/ 8 w 136"/>
                <a:gd name="T47" fmla="*/ 200 h 881"/>
                <a:gd name="T48" fmla="*/ 8 w 136"/>
                <a:gd name="T49" fmla="*/ 204 h 881"/>
                <a:gd name="T50" fmla="*/ 6 w 136"/>
                <a:gd name="T51" fmla="*/ 216 h 881"/>
                <a:gd name="T52" fmla="*/ 4 w 136"/>
                <a:gd name="T53" fmla="*/ 222 h 881"/>
                <a:gd name="T54" fmla="*/ 4 w 136"/>
                <a:gd name="T55" fmla="*/ 232 h 881"/>
                <a:gd name="T56" fmla="*/ 0 w 136"/>
                <a:gd name="T57" fmla="*/ 222 h 881"/>
                <a:gd name="T58" fmla="*/ 0 w 136"/>
                <a:gd name="T59" fmla="*/ 123 h 881"/>
                <a:gd name="T60" fmla="*/ 0 w 136"/>
                <a:gd name="T61" fmla="*/ 24 h 881"/>
                <a:gd name="T62" fmla="*/ 0 w 136"/>
                <a:gd name="T63" fmla="*/ 0 h 881"/>
                <a:gd name="T64" fmla="*/ 2 w 136"/>
                <a:gd name="T65" fmla="*/ 0 h 881"/>
                <a:gd name="T66" fmla="*/ 3 w 136"/>
                <a:gd name="T67" fmla="*/ 0 h 881"/>
                <a:gd name="T68" fmla="*/ 3 w 136"/>
                <a:gd name="T69" fmla="*/ 17 h 881"/>
                <a:gd name="T70" fmla="*/ 4 w 136"/>
                <a:gd name="T71" fmla="*/ 25 h 881"/>
                <a:gd name="T72" fmla="*/ 4 w 136"/>
                <a:gd name="T73" fmla="*/ 32 h 881"/>
                <a:gd name="T74" fmla="*/ 7 w 136"/>
                <a:gd name="T75" fmla="*/ 45 h 881"/>
                <a:gd name="T76" fmla="*/ 8 w 136"/>
                <a:gd name="T77" fmla="*/ 47 h 881"/>
                <a:gd name="T78" fmla="*/ 9 w 136"/>
                <a:gd name="T79" fmla="*/ 50 h 881"/>
                <a:gd name="T80" fmla="*/ 117 w 136"/>
                <a:gd name="T81" fmla="*/ 58 h 881"/>
                <a:gd name="T82" fmla="*/ 120 w 136"/>
                <a:gd name="T83" fmla="*/ 58 h 881"/>
                <a:gd name="T84" fmla="*/ 121 w 136"/>
                <a:gd name="T85" fmla="*/ 57 h 881"/>
                <a:gd name="T86" fmla="*/ 121 w 136"/>
                <a:gd name="T87" fmla="*/ 55 h 881"/>
                <a:gd name="T88" fmla="*/ 123 w 136"/>
                <a:gd name="T89" fmla="*/ 43 h 881"/>
                <a:gd name="T90" fmla="*/ 123 w 136"/>
                <a:gd name="T91" fmla="*/ 36 h 881"/>
                <a:gd name="T92" fmla="*/ 123 w 136"/>
                <a:gd name="T93" fmla="*/ 28 h 881"/>
                <a:gd name="T94" fmla="*/ 128 w 136"/>
                <a:gd name="T95" fmla="*/ 36 h 881"/>
                <a:gd name="T96" fmla="*/ 131 w 136"/>
                <a:gd name="T97" fmla="*/ 130 h 881"/>
                <a:gd name="T98" fmla="*/ 135 w 136"/>
                <a:gd name="T99" fmla="*/ 225 h 881"/>
                <a:gd name="T100" fmla="*/ 135 w 136"/>
                <a:gd name="T101" fmla="*/ 249 h 881"/>
                <a:gd name="T102" fmla="*/ 134 w 136"/>
                <a:gd name="T103" fmla="*/ 249 h 881"/>
                <a:gd name="T104" fmla="*/ 133 w 136"/>
                <a:gd name="T105" fmla="*/ 249 h 881"/>
                <a:gd name="T106" fmla="*/ 130 w 136"/>
                <a:gd name="T107" fmla="*/ 233 h 881"/>
                <a:gd name="T108" fmla="*/ 130 w 136"/>
                <a:gd name="T109" fmla="*/ 225 h 881"/>
                <a:gd name="T110" fmla="*/ 129 w 136"/>
                <a:gd name="T111" fmla="*/ 218 h 881"/>
                <a:gd name="T112" fmla="*/ 127 w 136"/>
                <a:gd name="T113" fmla="*/ 206 h 881"/>
                <a:gd name="T114" fmla="*/ 126 w 136"/>
                <a:gd name="T115" fmla="*/ 204 h 881"/>
                <a:gd name="T116" fmla="*/ 124 w 136"/>
                <a:gd name="T117" fmla="*/ 201 h 881"/>
                <a:gd name="T118" fmla="*/ 81 w 136"/>
                <a:gd name="T119" fmla="*/ 200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 h="881">
                  <a:moveTo>
                    <a:pt x="94" y="794"/>
                  </a:moveTo>
                  <a:lnTo>
                    <a:pt x="94" y="794"/>
                  </a:lnTo>
                  <a:lnTo>
                    <a:pt x="94" y="805"/>
                  </a:lnTo>
                  <a:lnTo>
                    <a:pt x="94" y="807"/>
                  </a:lnTo>
                  <a:lnTo>
                    <a:pt x="94" y="808"/>
                  </a:lnTo>
                  <a:lnTo>
                    <a:pt x="95" y="811"/>
                  </a:lnTo>
                  <a:lnTo>
                    <a:pt x="95" y="813"/>
                  </a:lnTo>
                  <a:lnTo>
                    <a:pt x="95" y="815"/>
                  </a:lnTo>
                  <a:lnTo>
                    <a:pt x="95" y="816"/>
                  </a:lnTo>
                  <a:lnTo>
                    <a:pt x="95" y="818"/>
                  </a:lnTo>
                  <a:lnTo>
                    <a:pt x="95" y="819"/>
                  </a:lnTo>
                  <a:lnTo>
                    <a:pt x="95" y="821"/>
                  </a:lnTo>
                  <a:lnTo>
                    <a:pt x="95" y="822"/>
                  </a:lnTo>
                  <a:lnTo>
                    <a:pt x="96" y="828"/>
                  </a:lnTo>
                  <a:lnTo>
                    <a:pt x="96" y="828"/>
                  </a:lnTo>
                  <a:lnTo>
                    <a:pt x="98" y="833"/>
                  </a:lnTo>
                  <a:lnTo>
                    <a:pt x="99" y="834"/>
                  </a:lnTo>
                  <a:lnTo>
                    <a:pt x="99" y="835"/>
                  </a:lnTo>
                  <a:lnTo>
                    <a:pt x="99" y="837"/>
                  </a:lnTo>
                  <a:lnTo>
                    <a:pt x="99" y="838"/>
                  </a:lnTo>
                  <a:lnTo>
                    <a:pt x="100" y="839"/>
                  </a:lnTo>
                  <a:lnTo>
                    <a:pt x="100" y="840"/>
                  </a:lnTo>
                  <a:lnTo>
                    <a:pt x="100" y="840"/>
                  </a:lnTo>
                  <a:lnTo>
                    <a:pt x="101" y="841"/>
                  </a:lnTo>
                  <a:lnTo>
                    <a:pt x="101" y="843"/>
                  </a:lnTo>
                  <a:lnTo>
                    <a:pt x="101" y="843"/>
                  </a:lnTo>
                  <a:lnTo>
                    <a:pt x="105" y="846"/>
                  </a:lnTo>
                  <a:lnTo>
                    <a:pt x="105" y="872"/>
                  </a:lnTo>
                  <a:lnTo>
                    <a:pt x="100" y="872"/>
                  </a:lnTo>
                  <a:lnTo>
                    <a:pt x="94" y="873"/>
                  </a:lnTo>
                  <a:lnTo>
                    <a:pt x="89" y="874"/>
                  </a:lnTo>
                  <a:lnTo>
                    <a:pt x="84" y="876"/>
                  </a:lnTo>
                  <a:lnTo>
                    <a:pt x="78" y="876"/>
                  </a:lnTo>
                  <a:lnTo>
                    <a:pt x="73" y="877"/>
                  </a:lnTo>
                  <a:lnTo>
                    <a:pt x="67" y="878"/>
                  </a:lnTo>
                  <a:lnTo>
                    <a:pt x="63" y="879"/>
                  </a:lnTo>
                  <a:lnTo>
                    <a:pt x="57" y="881"/>
                  </a:lnTo>
                  <a:lnTo>
                    <a:pt x="52" y="881"/>
                  </a:lnTo>
                  <a:lnTo>
                    <a:pt x="52" y="881"/>
                  </a:lnTo>
                  <a:lnTo>
                    <a:pt x="52" y="878"/>
                  </a:lnTo>
                  <a:lnTo>
                    <a:pt x="52" y="876"/>
                  </a:lnTo>
                  <a:lnTo>
                    <a:pt x="52" y="873"/>
                  </a:lnTo>
                  <a:lnTo>
                    <a:pt x="52" y="871"/>
                  </a:lnTo>
                  <a:lnTo>
                    <a:pt x="52" y="868"/>
                  </a:lnTo>
                  <a:lnTo>
                    <a:pt x="52" y="866"/>
                  </a:lnTo>
                  <a:lnTo>
                    <a:pt x="52" y="863"/>
                  </a:lnTo>
                  <a:lnTo>
                    <a:pt x="52" y="861"/>
                  </a:lnTo>
                  <a:lnTo>
                    <a:pt x="52" y="859"/>
                  </a:lnTo>
                  <a:lnTo>
                    <a:pt x="52" y="856"/>
                  </a:lnTo>
                  <a:lnTo>
                    <a:pt x="52" y="856"/>
                  </a:lnTo>
                  <a:lnTo>
                    <a:pt x="52" y="856"/>
                  </a:lnTo>
                  <a:lnTo>
                    <a:pt x="55" y="852"/>
                  </a:lnTo>
                  <a:lnTo>
                    <a:pt x="55" y="851"/>
                  </a:lnTo>
                  <a:lnTo>
                    <a:pt x="55" y="850"/>
                  </a:lnTo>
                  <a:lnTo>
                    <a:pt x="56" y="850"/>
                  </a:lnTo>
                  <a:lnTo>
                    <a:pt x="56" y="849"/>
                  </a:lnTo>
                  <a:lnTo>
                    <a:pt x="56" y="848"/>
                  </a:lnTo>
                  <a:lnTo>
                    <a:pt x="57" y="846"/>
                  </a:lnTo>
                  <a:lnTo>
                    <a:pt x="57" y="845"/>
                  </a:lnTo>
                  <a:lnTo>
                    <a:pt x="57" y="844"/>
                  </a:lnTo>
                  <a:lnTo>
                    <a:pt x="57" y="843"/>
                  </a:lnTo>
                  <a:lnTo>
                    <a:pt x="57" y="841"/>
                  </a:lnTo>
                  <a:lnTo>
                    <a:pt x="58" y="835"/>
                  </a:lnTo>
                  <a:lnTo>
                    <a:pt x="58" y="835"/>
                  </a:lnTo>
                  <a:lnTo>
                    <a:pt x="59" y="829"/>
                  </a:lnTo>
                  <a:lnTo>
                    <a:pt x="59" y="828"/>
                  </a:lnTo>
                  <a:lnTo>
                    <a:pt x="59" y="826"/>
                  </a:lnTo>
                  <a:lnTo>
                    <a:pt x="59" y="824"/>
                  </a:lnTo>
                  <a:lnTo>
                    <a:pt x="59" y="823"/>
                  </a:lnTo>
                  <a:lnTo>
                    <a:pt x="60" y="821"/>
                  </a:lnTo>
                  <a:lnTo>
                    <a:pt x="60" y="819"/>
                  </a:lnTo>
                  <a:lnTo>
                    <a:pt x="60" y="817"/>
                  </a:lnTo>
                  <a:lnTo>
                    <a:pt x="60" y="816"/>
                  </a:lnTo>
                  <a:lnTo>
                    <a:pt x="60" y="813"/>
                  </a:lnTo>
                  <a:lnTo>
                    <a:pt x="60" y="811"/>
                  </a:lnTo>
                  <a:lnTo>
                    <a:pt x="59" y="800"/>
                  </a:lnTo>
                  <a:lnTo>
                    <a:pt x="52" y="199"/>
                  </a:lnTo>
                  <a:lnTo>
                    <a:pt x="48" y="199"/>
                  </a:lnTo>
                  <a:lnTo>
                    <a:pt x="44" y="199"/>
                  </a:lnTo>
                  <a:lnTo>
                    <a:pt x="39" y="199"/>
                  </a:lnTo>
                  <a:lnTo>
                    <a:pt x="36" y="199"/>
                  </a:lnTo>
                  <a:lnTo>
                    <a:pt x="32" y="199"/>
                  </a:lnTo>
                  <a:lnTo>
                    <a:pt x="28" y="199"/>
                  </a:lnTo>
                  <a:lnTo>
                    <a:pt x="24" y="199"/>
                  </a:lnTo>
                  <a:lnTo>
                    <a:pt x="20" y="199"/>
                  </a:lnTo>
                  <a:lnTo>
                    <a:pt x="16" y="199"/>
                  </a:lnTo>
                  <a:lnTo>
                    <a:pt x="13" y="198"/>
                  </a:lnTo>
                  <a:lnTo>
                    <a:pt x="13" y="198"/>
                  </a:lnTo>
                  <a:lnTo>
                    <a:pt x="13" y="198"/>
                  </a:lnTo>
                  <a:lnTo>
                    <a:pt x="10" y="198"/>
                  </a:lnTo>
                  <a:lnTo>
                    <a:pt x="10" y="198"/>
                  </a:lnTo>
                  <a:lnTo>
                    <a:pt x="9" y="199"/>
                  </a:lnTo>
                  <a:lnTo>
                    <a:pt x="9" y="199"/>
                  </a:lnTo>
                  <a:lnTo>
                    <a:pt x="9" y="199"/>
                  </a:lnTo>
                  <a:lnTo>
                    <a:pt x="9" y="200"/>
                  </a:lnTo>
                  <a:lnTo>
                    <a:pt x="8" y="200"/>
                  </a:lnTo>
                  <a:lnTo>
                    <a:pt x="8" y="201"/>
                  </a:lnTo>
                  <a:lnTo>
                    <a:pt x="8" y="201"/>
                  </a:lnTo>
                  <a:lnTo>
                    <a:pt x="8" y="203"/>
                  </a:lnTo>
                  <a:lnTo>
                    <a:pt x="8" y="204"/>
                  </a:lnTo>
                  <a:lnTo>
                    <a:pt x="7" y="209"/>
                  </a:lnTo>
                  <a:lnTo>
                    <a:pt x="7" y="209"/>
                  </a:lnTo>
                  <a:lnTo>
                    <a:pt x="6" y="215"/>
                  </a:lnTo>
                  <a:lnTo>
                    <a:pt x="6" y="216"/>
                  </a:lnTo>
                  <a:lnTo>
                    <a:pt x="6" y="217"/>
                  </a:lnTo>
                  <a:lnTo>
                    <a:pt x="4" y="218"/>
                  </a:lnTo>
                  <a:lnTo>
                    <a:pt x="4" y="221"/>
                  </a:lnTo>
                  <a:lnTo>
                    <a:pt x="4" y="222"/>
                  </a:lnTo>
                  <a:lnTo>
                    <a:pt x="4" y="225"/>
                  </a:lnTo>
                  <a:lnTo>
                    <a:pt x="4" y="227"/>
                  </a:lnTo>
                  <a:lnTo>
                    <a:pt x="4" y="228"/>
                  </a:lnTo>
                  <a:lnTo>
                    <a:pt x="4" y="232"/>
                  </a:lnTo>
                  <a:lnTo>
                    <a:pt x="3" y="234"/>
                  </a:lnTo>
                  <a:lnTo>
                    <a:pt x="3" y="248"/>
                  </a:lnTo>
                  <a:lnTo>
                    <a:pt x="0" y="248"/>
                  </a:lnTo>
                  <a:lnTo>
                    <a:pt x="0" y="222"/>
                  </a:lnTo>
                  <a:lnTo>
                    <a:pt x="0" y="198"/>
                  </a:lnTo>
                  <a:lnTo>
                    <a:pt x="0" y="173"/>
                  </a:lnTo>
                  <a:lnTo>
                    <a:pt x="0" y="149"/>
                  </a:lnTo>
                  <a:lnTo>
                    <a:pt x="0" y="123"/>
                  </a:lnTo>
                  <a:lnTo>
                    <a:pt x="0" y="99"/>
                  </a:lnTo>
                  <a:lnTo>
                    <a:pt x="0" y="74"/>
                  </a:lnTo>
                  <a:lnTo>
                    <a:pt x="0" y="50"/>
                  </a:lnTo>
                  <a:lnTo>
                    <a:pt x="0" y="24"/>
                  </a:lnTo>
                  <a:lnTo>
                    <a:pt x="0" y="0"/>
                  </a:lnTo>
                  <a:lnTo>
                    <a:pt x="0" y="0"/>
                  </a:lnTo>
                  <a:lnTo>
                    <a:pt x="0" y="0"/>
                  </a:lnTo>
                  <a:lnTo>
                    <a:pt x="0" y="0"/>
                  </a:lnTo>
                  <a:lnTo>
                    <a:pt x="1" y="0"/>
                  </a:lnTo>
                  <a:lnTo>
                    <a:pt x="1" y="0"/>
                  </a:lnTo>
                  <a:lnTo>
                    <a:pt x="1" y="0"/>
                  </a:lnTo>
                  <a:lnTo>
                    <a:pt x="2" y="0"/>
                  </a:lnTo>
                  <a:lnTo>
                    <a:pt x="2" y="0"/>
                  </a:lnTo>
                  <a:lnTo>
                    <a:pt x="2" y="0"/>
                  </a:lnTo>
                  <a:lnTo>
                    <a:pt x="2" y="0"/>
                  </a:lnTo>
                  <a:lnTo>
                    <a:pt x="3" y="0"/>
                  </a:lnTo>
                  <a:lnTo>
                    <a:pt x="3" y="0"/>
                  </a:lnTo>
                  <a:lnTo>
                    <a:pt x="3" y="0"/>
                  </a:lnTo>
                  <a:lnTo>
                    <a:pt x="3" y="13"/>
                  </a:lnTo>
                  <a:lnTo>
                    <a:pt x="3" y="17"/>
                  </a:lnTo>
                  <a:lnTo>
                    <a:pt x="3" y="19"/>
                  </a:lnTo>
                  <a:lnTo>
                    <a:pt x="4" y="22"/>
                  </a:lnTo>
                  <a:lnTo>
                    <a:pt x="4" y="23"/>
                  </a:lnTo>
                  <a:lnTo>
                    <a:pt x="4" y="25"/>
                  </a:lnTo>
                  <a:lnTo>
                    <a:pt x="4" y="27"/>
                  </a:lnTo>
                  <a:lnTo>
                    <a:pt x="4" y="29"/>
                  </a:lnTo>
                  <a:lnTo>
                    <a:pt x="4" y="30"/>
                  </a:lnTo>
                  <a:lnTo>
                    <a:pt x="4" y="32"/>
                  </a:lnTo>
                  <a:lnTo>
                    <a:pt x="4" y="33"/>
                  </a:lnTo>
                  <a:lnTo>
                    <a:pt x="6" y="39"/>
                  </a:lnTo>
                  <a:lnTo>
                    <a:pt x="6" y="39"/>
                  </a:lnTo>
                  <a:lnTo>
                    <a:pt x="7" y="45"/>
                  </a:lnTo>
                  <a:lnTo>
                    <a:pt x="7" y="45"/>
                  </a:lnTo>
                  <a:lnTo>
                    <a:pt x="7" y="46"/>
                  </a:lnTo>
                  <a:lnTo>
                    <a:pt x="8" y="47"/>
                  </a:lnTo>
                  <a:lnTo>
                    <a:pt x="8" y="47"/>
                  </a:lnTo>
                  <a:lnTo>
                    <a:pt x="8" y="49"/>
                  </a:lnTo>
                  <a:lnTo>
                    <a:pt x="8" y="49"/>
                  </a:lnTo>
                  <a:lnTo>
                    <a:pt x="9" y="50"/>
                  </a:lnTo>
                  <a:lnTo>
                    <a:pt x="9" y="50"/>
                  </a:lnTo>
                  <a:lnTo>
                    <a:pt x="9" y="50"/>
                  </a:lnTo>
                  <a:lnTo>
                    <a:pt x="9" y="50"/>
                  </a:lnTo>
                  <a:lnTo>
                    <a:pt x="11" y="50"/>
                  </a:lnTo>
                  <a:lnTo>
                    <a:pt x="117" y="58"/>
                  </a:lnTo>
                  <a:lnTo>
                    <a:pt x="117" y="58"/>
                  </a:lnTo>
                  <a:lnTo>
                    <a:pt x="119" y="60"/>
                  </a:lnTo>
                  <a:lnTo>
                    <a:pt x="119" y="60"/>
                  </a:lnTo>
                  <a:lnTo>
                    <a:pt x="120" y="58"/>
                  </a:lnTo>
                  <a:lnTo>
                    <a:pt x="120" y="58"/>
                  </a:lnTo>
                  <a:lnTo>
                    <a:pt x="120" y="58"/>
                  </a:lnTo>
                  <a:lnTo>
                    <a:pt x="121" y="58"/>
                  </a:lnTo>
                  <a:lnTo>
                    <a:pt x="121" y="57"/>
                  </a:lnTo>
                  <a:lnTo>
                    <a:pt x="121" y="57"/>
                  </a:lnTo>
                  <a:lnTo>
                    <a:pt x="121" y="56"/>
                  </a:lnTo>
                  <a:lnTo>
                    <a:pt x="121" y="55"/>
                  </a:lnTo>
                  <a:lnTo>
                    <a:pt x="121" y="55"/>
                  </a:lnTo>
                  <a:lnTo>
                    <a:pt x="122" y="49"/>
                  </a:lnTo>
                  <a:lnTo>
                    <a:pt x="122" y="49"/>
                  </a:lnTo>
                  <a:lnTo>
                    <a:pt x="123" y="44"/>
                  </a:lnTo>
                  <a:lnTo>
                    <a:pt x="123" y="43"/>
                  </a:lnTo>
                  <a:lnTo>
                    <a:pt x="123" y="41"/>
                  </a:lnTo>
                  <a:lnTo>
                    <a:pt x="123" y="40"/>
                  </a:lnTo>
                  <a:lnTo>
                    <a:pt x="123" y="39"/>
                  </a:lnTo>
                  <a:lnTo>
                    <a:pt x="123" y="36"/>
                  </a:lnTo>
                  <a:lnTo>
                    <a:pt x="123" y="35"/>
                  </a:lnTo>
                  <a:lnTo>
                    <a:pt x="123" y="33"/>
                  </a:lnTo>
                  <a:lnTo>
                    <a:pt x="123" y="30"/>
                  </a:lnTo>
                  <a:lnTo>
                    <a:pt x="123" y="28"/>
                  </a:lnTo>
                  <a:lnTo>
                    <a:pt x="123" y="25"/>
                  </a:lnTo>
                  <a:lnTo>
                    <a:pt x="124" y="12"/>
                  </a:lnTo>
                  <a:lnTo>
                    <a:pt x="128" y="13"/>
                  </a:lnTo>
                  <a:lnTo>
                    <a:pt x="128" y="36"/>
                  </a:lnTo>
                  <a:lnTo>
                    <a:pt x="129" y="60"/>
                  </a:lnTo>
                  <a:lnTo>
                    <a:pt x="130" y="84"/>
                  </a:lnTo>
                  <a:lnTo>
                    <a:pt x="131" y="107"/>
                  </a:lnTo>
                  <a:lnTo>
                    <a:pt x="131" y="130"/>
                  </a:lnTo>
                  <a:lnTo>
                    <a:pt x="133" y="155"/>
                  </a:lnTo>
                  <a:lnTo>
                    <a:pt x="134" y="178"/>
                  </a:lnTo>
                  <a:lnTo>
                    <a:pt x="134" y="201"/>
                  </a:lnTo>
                  <a:lnTo>
                    <a:pt x="135" y="225"/>
                  </a:lnTo>
                  <a:lnTo>
                    <a:pt x="136" y="249"/>
                  </a:lnTo>
                  <a:lnTo>
                    <a:pt x="136" y="249"/>
                  </a:lnTo>
                  <a:lnTo>
                    <a:pt x="136" y="249"/>
                  </a:lnTo>
                  <a:lnTo>
                    <a:pt x="135" y="249"/>
                  </a:lnTo>
                  <a:lnTo>
                    <a:pt x="135" y="249"/>
                  </a:lnTo>
                  <a:lnTo>
                    <a:pt x="135" y="249"/>
                  </a:lnTo>
                  <a:lnTo>
                    <a:pt x="134" y="249"/>
                  </a:lnTo>
                  <a:lnTo>
                    <a:pt x="134" y="249"/>
                  </a:lnTo>
                  <a:lnTo>
                    <a:pt x="134" y="249"/>
                  </a:lnTo>
                  <a:lnTo>
                    <a:pt x="133" y="249"/>
                  </a:lnTo>
                  <a:lnTo>
                    <a:pt x="133" y="249"/>
                  </a:lnTo>
                  <a:lnTo>
                    <a:pt x="133" y="249"/>
                  </a:lnTo>
                  <a:lnTo>
                    <a:pt x="133" y="249"/>
                  </a:lnTo>
                  <a:lnTo>
                    <a:pt x="133" y="249"/>
                  </a:lnTo>
                  <a:lnTo>
                    <a:pt x="131" y="236"/>
                  </a:lnTo>
                  <a:lnTo>
                    <a:pt x="130" y="233"/>
                  </a:lnTo>
                  <a:lnTo>
                    <a:pt x="130" y="231"/>
                  </a:lnTo>
                  <a:lnTo>
                    <a:pt x="130" y="228"/>
                  </a:lnTo>
                  <a:lnTo>
                    <a:pt x="130" y="227"/>
                  </a:lnTo>
                  <a:lnTo>
                    <a:pt x="130" y="225"/>
                  </a:lnTo>
                  <a:lnTo>
                    <a:pt x="130" y="223"/>
                  </a:lnTo>
                  <a:lnTo>
                    <a:pt x="129" y="221"/>
                  </a:lnTo>
                  <a:lnTo>
                    <a:pt x="129" y="220"/>
                  </a:lnTo>
                  <a:lnTo>
                    <a:pt x="129" y="218"/>
                  </a:lnTo>
                  <a:lnTo>
                    <a:pt x="129" y="217"/>
                  </a:lnTo>
                  <a:lnTo>
                    <a:pt x="128" y="212"/>
                  </a:lnTo>
                  <a:lnTo>
                    <a:pt x="128" y="212"/>
                  </a:lnTo>
                  <a:lnTo>
                    <a:pt x="127" y="206"/>
                  </a:lnTo>
                  <a:lnTo>
                    <a:pt x="126" y="206"/>
                  </a:lnTo>
                  <a:lnTo>
                    <a:pt x="126" y="205"/>
                  </a:lnTo>
                  <a:lnTo>
                    <a:pt x="126" y="204"/>
                  </a:lnTo>
                  <a:lnTo>
                    <a:pt x="126" y="204"/>
                  </a:lnTo>
                  <a:lnTo>
                    <a:pt x="126" y="203"/>
                  </a:lnTo>
                  <a:lnTo>
                    <a:pt x="124" y="203"/>
                  </a:lnTo>
                  <a:lnTo>
                    <a:pt x="124" y="201"/>
                  </a:lnTo>
                  <a:lnTo>
                    <a:pt x="124" y="201"/>
                  </a:lnTo>
                  <a:lnTo>
                    <a:pt x="123" y="201"/>
                  </a:lnTo>
                  <a:lnTo>
                    <a:pt x="123" y="201"/>
                  </a:lnTo>
                  <a:lnTo>
                    <a:pt x="121" y="201"/>
                  </a:lnTo>
                  <a:lnTo>
                    <a:pt x="81" y="200"/>
                  </a:lnTo>
                  <a:lnTo>
                    <a:pt x="94" y="7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lumMod val="75000"/>
                  </a:schemeClr>
                </a:solidFill>
              </a:endParaRPr>
            </a:p>
          </p:txBody>
        </p:sp>
        <p:sp>
          <p:nvSpPr>
            <p:cNvPr id="62" name="Freeform 14"/>
            <p:cNvSpPr>
              <a:spLocks/>
            </p:cNvSpPr>
            <p:nvPr/>
          </p:nvSpPr>
          <p:spPr bwMode="auto">
            <a:xfrm>
              <a:off x="1418" y="514"/>
              <a:ext cx="12" cy="58"/>
            </a:xfrm>
            <a:custGeom>
              <a:avLst/>
              <a:gdLst>
                <a:gd name="T0" fmla="*/ 19 w 37"/>
                <a:gd name="T1" fmla="*/ 0 h 232"/>
                <a:gd name="T2" fmla="*/ 22 w 37"/>
                <a:gd name="T3" fmla="*/ 0 h 232"/>
                <a:gd name="T4" fmla="*/ 23 w 37"/>
                <a:gd name="T5" fmla="*/ 2 h 232"/>
                <a:gd name="T6" fmla="*/ 24 w 37"/>
                <a:gd name="T7" fmla="*/ 6 h 232"/>
                <a:gd name="T8" fmla="*/ 25 w 37"/>
                <a:gd name="T9" fmla="*/ 11 h 232"/>
                <a:gd name="T10" fmla="*/ 26 w 37"/>
                <a:gd name="T11" fmla="*/ 17 h 232"/>
                <a:gd name="T12" fmla="*/ 30 w 37"/>
                <a:gd name="T13" fmla="*/ 34 h 232"/>
                <a:gd name="T14" fmla="*/ 33 w 37"/>
                <a:gd name="T15" fmla="*/ 53 h 232"/>
                <a:gd name="T16" fmla="*/ 35 w 37"/>
                <a:gd name="T17" fmla="*/ 61 h 232"/>
                <a:gd name="T18" fmla="*/ 36 w 37"/>
                <a:gd name="T19" fmla="*/ 69 h 232"/>
                <a:gd name="T20" fmla="*/ 36 w 37"/>
                <a:gd name="T21" fmla="*/ 78 h 232"/>
                <a:gd name="T22" fmla="*/ 36 w 37"/>
                <a:gd name="T23" fmla="*/ 86 h 232"/>
                <a:gd name="T24" fmla="*/ 37 w 37"/>
                <a:gd name="T25" fmla="*/ 116 h 232"/>
                <a:gd name="T26" fmla="*/ 37 w 37"/>
                <a:gd name="T27" fmla="*/ 139 h 232"/>
                <a:gd name="T28" fmla="*/ 37 w 37"/>
                <a:gd name="T29" fmla="*/ 149 h 232"/>
                <a:gd name="T30" fmla="*/ 37 w 37"/>
                <a:gd name="T31" fmla="*/ 157 h 232"/>
                <a:gd name="T32" fmla="*/ 36 w 37"/>
                <a:gd name="T33" fmla="*/ 166 h 232"/>
                <a:gd name="T34" fmla="*/ 36 w 37"/>
                <a:gd name="T35" fmla="*/ 173 h 232"/>
                <a:gd name="T36" fmla="*/ 35 w 37"/>
                <a:gd name="T37" fmla="*/ 180 h 232"/>
                <a:gd name="T38" fmla="*/ 32 w 37"/>
                <a:gd name="T39" fmla="*/ 198 h 232"/>
                <a:gd name="T40" fmla="*/ 29 w 37"/>
                <a:gd name="T41" fmla="*/ 217 h 232"/>
                <a:gd name="T42" fmla="*/ 29 w 37"/>
                <a:gd name="T43" fmla="*/ 223 h 232"/>
                <a:gd name="T44" fmla="*/ 28 w 37"/>
                <a:gd name="T45" fmla="*/ 227 h 232"/>
                <a:gd name="T46" fmla="*/ 26 w 37"/>
                <a:gd name="T47" fmla="*/ 231 h 232"/>
                <a:gd name="T48" fmla="*/ 25 w 37"/>
                <a:gd name="T49" fmla="*/ 232 h 232"/>
                <a:gd name="T50" fmla="*/ 21 w 37"/>
                <a:gd name="T51" fmla="*/ 232 h 232"/>
                <a:gd name="T52" fmla="*/ 17 w 37"/>
                <a:gd name="T53" fmla="*/ 232 h 232"/>
                <a:gd name="T54" fmla="*/ 16 w 37"/>
                <a:gd name="T55" fmla="*/ 232 h 232"/>
                <a:gd name="T56" fmla="*/ 15 w 37"/>
                <a:gd name="T57" fmla="*/ 229 h 232"/>
                <a:gd name="T58" fmla="*/ 12 w 37"/>
                <a:gd name="T59" fmla="*/ 226 h 232"/>
                <a:gd name="T60" fmla="*/ 11 w 37"/>
                <a:gd name="T61" fmla="*/ 221 h 232"/>
                <a:gd name="T62" fmla="*/ 10 w 37"/>
                <a:gd name="T63" fmla="*/ 215 h 232"/>
                <a:gd name="T64" fmla="*/ 8 w 37"/>
                <a:gd name="T65" fmla="*/ 198 h 232"/>
                <a:gd name="T66" fmla="*/ 4 w 37"/>
                <a:gd name="T67" fmla="*/ 177 h 232"/>
                <a:gd name="T68" fmla="*/ 3 w 37"/>
                <a:gd name="T69" fmla="*/ 169 h 232"/>
                <a:gd name="T70" fmla="*/ 2 w 37"/>
                <a:gd name="T71" fmla="*/ 162 h 232"/>
                <a:gd name="T72" fmla="*/ 1 w 37"/>
                <a:gd name="T73" fmla="*/ 154 h 232"/>
                <a:gd name="T74" fmla="*/ 1 w 37"/>
                <a:gd name="T75" fmla="*/ 144 h 232"/>
                <a:gd name="T76" fmla="*/ 0 w 37"/>
                <a:gd name="T77" fmla="*/ 114 h 232"/>
                <a:gd name="T78" fmla="*/ 0 w 37"/>
                <a:gd name="T79" fmla="*/ 91 h 232"/>
                <a:gd name="T80" fmla="*/ 0 w 37"/>
                <a:gd name="T81" fmla="*/ 81 h 232"/>
                <a:gd name="T82" fmla="*/ 0 w 37"/>
                <a:gd name="T83" fmla="*/ 73 h 232"/>
                <a:gd name="T84" fmla="*/ 0 w 37"/>
                <a:gd name="T85" fmla="*/ 66 h 232"/>
                <a:gd name="T86" fmla="*/ 0 w 37"/>
                <a:gd name="T87" fmla="*/ 57 h 232"/>
                <a:gd name="T88" fmla="*/ 1 w 37"/>
                <a:gd name="T89" fmla="*/ 51 h 232"/>
                <a:gd name="T90" fmla="*/ 3 w 37"/>
                <a:gd name="T91" fmla="*/ 34 h 232"/>
                <a:gd name="T92" fmla="*/ 7 w 37"/>
                <a:gd name="T93" fmla="*/ 13 h 232"/>
                <a:gd name="T94" fmla="*/ 7 w 37"/>
                <a:gd name="T95" fmla="*/ 8 h 232"/>
                <a:gd name="T96" fmla="*/ 8 w 37"/>
                <a:gd name="T97" fmla="*/ 3 h 232"/>
                <a:gd name="T98" fmla="*/ 10 w 37"/>
                <a:gd name="T99" fmla="*/ 1 h 232"/>
                <a:gd name="T100" fmla="*/ 11 w 37"/>
                <a:gd name="T101" fmla="*/ 0 h 232"/>
                <a:gd name="T102" fmla="*/ 16 w 37"/>
                <a:gd name="T103" fmla="*/ 0 h 232"/>
                <a:gd name="T104" fmla="*/ 16 w 37"/>
                <a:gd name="T10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 h="232">
                  <a:moveTo>
                    <a:pt x="16" y="0"/>
                  </a:moveTo>
                  <a:lnTo>
                    <a:pt x="19" y="0"/>
                  </a:lnTo>
                  <a:lnTo>
                    <a:pt x="21" y="0"/>
                  </a:lnTo>
                  <a:lnTo>
                    <a:pt x="22" y="0"/>
                  </a:lnTo>
                  <a:lnTo>
                    <a:pt x="22" y="1"/>
                  </a:lnTo>
                  <a:lnTo>
                    <a:pt x="23" y="2"/>
                  </a:lnTo>
                  <a:lnTo>
                    <a:pt x="24" y="3"/>
                  </a:lnTo>
                  <a:lnTo>
                    <a:pt x="24" y="6"/>
                  </a:lnTo>
                  <a:lnTo>
                    <a:pt x="25" y="8"/>
                  </a:lnTo>
                  <a:lnTo>
                    <a:pt x="25" y="11"/>
                  </a:lnTo>
                  <a:lnTo>
                    <a:pt x="26" y="13"/>
                  </a:lnTo>
                  <a:lnTo>
                    <a:pt x="26" y="17"/>
                  </a:lnTo>
                  <a:lnTo>
                    <a:pt x="30" y="34"/>
                  </a:lnTo>
                  <a:lnTo>
                    <a:pt x="30" y="34"/>
                  </a:lnTo>
                  <a:lnTo>
                    <a:pt x="33" y="51"/>
                  </a:lnTo>
                  <a:lnTo>
                    <a:pt x="33" y="53"/>
                  </a:lnTo>
                  <a:lnTo>
                    <a:pt x="35" y="57"/>
                  </a:lnTo>
                  <a:lnTo>
                    <a:pt x="35" y="61"/>
                  </a:lnTo>
                  <a:lnTo>
                    <a:pt x="35" y="66"/>
                  </a:lnTo>
                  <a:lnTo>
                    <a:pt x="36" y="69"/>
                  </a:lnTo>
                  <a:lnTo>
                    <a:pt x="36" y="73"/>
                  </a:lnTo>
                  <a:lnTo>
                    <a:pt x="36" y="78"/>
                  </a:lnTo>
                  <a:lnTo>
                    <a:pt x="36" y="83"/>
                  </a:lnTo>
                  <a:lnTo>
                    <a:pt x="36" y="86"/>
                  </a:lnTo>
                  <a:lnTo>
                    <a:pt x="36" y="91"/>
                  </a:lnTo>
                  <a:lnTo>
                    <a:pt x="37" y="116"/>
                  </a:lnTo>
                  <a:lnTo>
                    <a:pt x="37" y="116"/>
                  </a:lnTo>
                  <a:lnTo>
                    <a:pt x="37" y="139"/>
                  </a:lnTo>
                  <a:lnTo>
                    <a:pt x="37" y="144"/>
                  </a:lnTo>
                  <a:lnTo>
                    <a:pt x="37" y="149"/>
                  </a:lnTo>
                  <a:lnTo>
                    <a:pt x="37" y="152"/>
                  </a:lnTo>
                  <a:lnTo>
                    <a:pt x="37" y="157"/>
                  </a:lnTo>
                  <a:lnTo>
                    <a:pt x="36" y="161"/>
                  </a:lnTo>
                  <a:lnTo>
                    <a:pt x="36" y="166"/>
                  </a:lnTo>
                  <a:lnTo>
                    <a:pt x="36" y="169"/>
                  </a:lnTo>
                  <a:lnTo>
                    <a:pt x="36" y="173"/>
                  </a:lnTo>
                  <a:lnTo>
                    <a:pt x="35" y="177"/>
                  </a:lnTo>
                  <a:lnTo>
                    <a:pt x="35" y="180"/>
                  </a:lnTo>
                  <a:lnTo>
                    <a:pt x="32" y="198"/>
                  </a:lnTo>
                  <a:lnTo>
                    <a:pt x="32" y="198"/>
                  </a:lnTo>
                  <a:lnTo>
                    <a:pt x="30" y="215"/>
                  </a:lnTo>
                  <a:lnTo>
                    <a:pt x="29" y="217"/>
                  </a:lnTo>
                  <a:lnTo>
                    <a:pt x="29" y="221"/>
                  </a:lnTo>
                  <a:lnTo>
                    <a:pt x="29" y="223"/>
                  </a:lnTo>
                  <a:lnTo>
                    <a:pt x="28" y="226"/>
                  </a:lnTo>
                  <a:lnTo>
                    <a:pt x="28" y="227"/>
                  </a:lnTo>
                  <a:lnTo>
                    <a:pt x="26" y="229"/>
                  </a:lnTo>
                  <a:lnTo>
                    <a:pt x="26" y="231"/>
                  </a:lnTo>
                  <a:lnTo>
                    <a:pt x="25" y="231"/>
                  </a:lnTo>
                  <a:lnTo>
                    <a:pt x="25" y="232"/>
                  </a:lnTo>
                  <a:lnTo>
                    <a:pt x="24" y="232"/>
                  </a:lnTo>
                  <a:lnTo>
                    <a:pt x="21" y="232"/>
                  </a:lnTo>
                  <a:lnTo>
                    <a:pt x="21" y="232"/>
                  </a:lnTo>
                  <a:lnTo>
                    <a:pt x="17" y="232"/>
                  </a:lnTo>
                  <a:lnTo>
                    <a:pt x="16" y="232"/>
                  </a:lnTo>
                  <a:lnTo>
                    <a:pt x="16" y="232"/>
                  </a:lnTo>
                  <a:lnTo>
                    <a:pt x="15" y="231"/>
                  </a:lnTo>
                  <a:lnTo>
                    <a:pt x="15" y="229"/>
                  </a:lnTo>
                  <a:lnTo>
                    <a:pt x="14" y="228"/>
                  </a:lnTo>
                  <a:lnTo>
                    <a:pt x="12" y="226"/>
                  </a:lnTo>
                  <a:lnTo>
                    <a:pt x="12" y="224"/>
                  </a:lnTo>
                  <a:lnTo>
                    <a:pt x="11" y="221"/>
                  </a:lnTo>
                  <a:lnTo>
                    <a:pt x="11" y="218"/>
                  </a:lnTo>
                  <a:lnTo>
                    <a:pt x="10" y="215"/>
                  </a:lnTo>
                  <a:lnTo>
                    <a:pt x="8" y="198"/>
                  </a:lnTo>
                  <a:lnTo>
                    <a:pt x="8" y="198"/>
                  </a:lnTo>
                  <a:lnTo>
                    <a:pt x="4" y="180"/>
                  </a:lnTo>
                  <a:lnTo>
                    <a:pt x="4" y="177"/>
                  </a:lnTo>
                  <a:lnTo>
                    <a:pt x="3" y="173"/>
                  </a:lnTo>
                  <a:lnTo>
                    <a:pt x="3" y="169"/>
                  </a:lnTo>
                  <a:lnTo>
                    <a:pt x="2" y="166"/>
                  </a:lnTo>
                  <a:lnTo>
                    <a:pt x="2" y="162"/>
                  </a:lnTo>
                  <a:lnTo>
                    <a:pt x="2" y="157"/>
                  </a:lnTo>
                  <a:lnTo>
                    <a:pt x="1" y="154"/>
                  </a:lnTo>
                  <a:lnTo>
                    <a:pt x="1" y="149"/>
                  </a:lnTo>
                  <a:lnTo>
                    <a:pt x="1" y="144"/>
                  </a:lnTo>
                  <a:lnTo>
                    <a:pt x="1" y="139"/>
                  </a:lnTo>
                  <a:lnTo>
                    <a:pt x="0" y="114"/>
                  </a:lnTo>
                  <a:lnTo>
                    <a:pt x="0" y="114"/>
                  </a:lnTo>
                  <a:lnTo>
                    <a:pt x="0" y="91"/>
                  </a:lnTo>
                  <a:lnTo>
                    <a:pt x="0" y="86"/>
                  </a:lnTo>
                  <a:lnTo>
                    <a:pt x="0" y="81"/>
                  </a:lnTo>
                  <a:lnTo>
                    <a:pt x="0" y="78"/>
                  </a:lnTo>
                  <a:lnTo>
                    <a:pt x="0" y="73"/>
                  </a:lnTo>
                  <a:lnTo>
                    <a:pt x="0" y="69"/>
                  </a:lnTo>
                  <a:lnTo>
                    <a:pt x="0" y="66"/>
                  </a:lnTo>
                  <a:lnTo>
                    <a:pt x="0" y="61"/>
                  </a:lnTo>
                  <a:lnTo>
                    <a:pt x="0" y="57"/>
                  </a:lnTo>
                  <a:lnTo>
                    <a:pt x="1" y="53"/>
                  </a:lnTo>
                  <a:lnTo>
                    <a:pt x="1" y="51"/>
                  </a:lnTo>
                  <a:lnTo>
                    <a:pt x="3" y="34"/>
                  </a:lnTo>
                  <a:lnTo>
                    <a:pt x="3" y="34"/>
                  </a:lnTo>
                  <a:lnTo>
                    <a:pt x="5" y="17"/>
                  </a:lnTo>
                  <a:lnTo>
                    <a:pt x="7" y="13"/>
                  </a:lnTo>
                  <a:lnTo>
                    <a:pt x="7" y="11"/>
                  </a:lnTo>
                  <a:lnTo>
                    <a:pt x="7" y="8"/>
                  </a:lnTo>
                  <a:lnTo>
                    <a:pt x="8" y="6"/>
                  </a:lnTo>
                  <a:lnTo>
                    <a:pt x="8" y="3"/>
                  </a:lnTo>
                  <a:lnTo>
                    <a:pt x="9" y="2"/>
                  </a:lnTo>
                  <a:lnTo>
                    <a:pt x="10" y="1"/>
                  </a:lnTo>
                  <a:lnTo>
                    <a:pt x="10" y="0"/>
                  </a:lnTo>
                  <a:lnTo>
                    <a:pt x="11" y="0"/>
                  </a:lnTo>
                  <a:lnTo>
                    <a:pt x="12" y="0"/>
                  </a:lnTo>
                  <a:lnTo>
                    <a:pt x="16" y="0"/>
                  </a:lnTo>
                  <a:lnTo>
                    <a:pt x="16"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63" name="Freeform 15"/>
            <p:cNvSpPr>
              <a:spLocks/>
            </p:cNvSpPr>
            <p:nvPr/>
          </p:nvSpPr>
          <p:spPr bwMode="auto">
            <a:xfrm>
              <a:off x="1461" y="335"/>
              <a:ext cx="64" cy="238"/>
            </a:xfrm>
            <a:custGeom>
              <a:avLst/>
              <a:gdLst>
                <a:gd name="T0" fmla="*/ 174 w 192"/>
                <a:gd name="T1" fmla="*/ 784 h 953"/>
                <a:gd name="T2" fmla="*/ 175 w 192"/>
                <a:gd name="T3" fmla="*/ 783 h 953"/>
                <a:gd name="T4" fmla="*/ 176 w 192"/>
                <a:gd name="T5" fmla="*/ 781 h 953"/>
                <a:gd name="T6" fmla="*/ 178 w 192"/>
                <a:gd name="T7" fmla="*/ 771 h 953"/>
                <a:gd name="T8" fmla="*/ 178 w 192"/>
                <a:gd name="T9" fmla="*/ 765 h 953"/>
                <a:gd name="T10" fmla="*/ 180 w 192"/>
                <a:gd name="T11" fmla="*/ 759 h 953"/>
                <a:gd name="T12" fmla="*/ 184 w 192"/>
                <a:gd name="T13" fmla="*/ 742 h 953"/>
                <a:gd name="T14" fmla="*/ 188 w 192"/>
                <a:gd name="T15" fmla="*/ 826 h 953"/>
                <a:gd name="T16" fmla="*/ 191 w 192"/>
                <a:gd name="T17" fmla="*/ 910 h 953"/>
                <a:gd name="T18" fmla="*/ 192 w 192"/>
                <a:gd name="T19" fmla="*/ 953 h 953"/>
                <a:gd name="T20" fmla="*/ 190 w 192"/>
                <a:gd name="T21" fmla="*/ 953 h 953"/>
                <a:gd name="T22" fmla="*/ 188 w 192"/>
                <a:gd name="T23" fmla="*/ 953 h 953"/>
                <a:gd name="T24" fmla="*/ 187 w 192"/>
                <a:gd name="T25" fmla="*/ 941 h 953"/>
                <a:gd name="T26" fmla="*/ 185 w 192"/>
                <a:gd name="T27" fmla="*/ 933 h 953"/>
                <a:gd name="T28" fmla="*/ 184 w 192"/>
                <a:gd name="T29" fmla="*/ 927 h 953"/>
                <a:gd name="T30" fmla="*/ 182 w 192"/>
                <a:gd name="T31" fmla="*/ 921 h 953"/>
                <a:gd name="T32" fmla="*/ 181 w 192"/>
                <a:gd name="T33" fmla="*/ 914 h 953"/>
                <a:gd name="T34" fmla="*/ 178 w 192"/>
                <a:gd name="T35" fmla="*/ 913 h 953"/>
                <a:gd name="T36" fmla="*/ 175 w 192"/>
                <a:gd name="T37" fmla="*/ 913 h 953"/>
                <a:gd name="T38" fmla="*/ 4 w 192"/>
                <a:gd name="T39" fmla="*/ 931 h 953"/>
                <a:gd name="T40" fmla="*/ 4 w 192"/>
                <a:gd name="T41" fmla="*/ 922 h 953"/>
                <a:gd name="T42" fmla="*/ 4 w 192"/>
                <a:gd name="T43" fmla="*/ 915 h 953"/>
                <a:gd name="T44" fmla="*/ 7 w 192"/>
                <a:gd name="T45" fmla="*/ 910 h 953"/>
                <a:gd name="T46" fmla="*/ 10 w 192"/>
                <a:gd name="T47" fmla="*/ 907 h 953"/>
                <a:gd name="T48" fmla="*/ 11 w 192"/>
                <a:gd name="T49" fmla="*/ 902 h 953"/>
                <a:gd name="T50" fmla="*/ 13 w 192"/>
                <a:gd name="T51" fmla="*/ 889 h 953"/>
                <a:gd name="T52" fmla="*/ 13 w 192"/>
                <a:gd name="T53" fmla="*/ 883 h 953"/>
                <a:gd name="T54" fmla="*/ 13 w 192"/>
                <a:gd name="T55" fmla="*/ 876 h 953"/>
                <a:gd name="T56" fmla="*/ 10 w 192"/>
                <a:gd name="T57" fmla="*/ 75 h 953"/>
                <a:gd name="T58" fmla="*/ 10 w 192"/>
                <a:gd name="T59" fmla="*/ 58 h 953"/>
                <a:gd name="T60" fmla="*/ 8 w 192"/>
                <a:gd name="T61" fmla="*/ 51 h 953"/>
                <a:gd name="T62" fmla="*/ 7 w 192"/>
                <a:gd name="T63" fmla="*/ 42 h 953"/>
                <a:gd name="T64" fmla="*/ 6 w 192"/>
                <a:gd name="T65" fmla="*/ 34 h 953"/>
                <a:gd name="T66" fmla="*/ 5 w 192"/>
                <a:gd name="T67" fmla="*/ 31 h 953"/>
                <a:gd name="T68" fmla="*/ 3 w 192"/>
                <a:gd name="T69" fmla="*/ 27 h 953"/>
                <a:gd name="T70" fmla="*/ 12 w 192"/>
                <a:gd name="T71" fmla="*/ 1 h 953"/>
                <a:gd name="T72" fmla="*/ 35 w 192"/>
                <a:gd name="T73" fmla="*/ 5 h 953"/>
                <a:gd name="T74" fmla="*/ 58 w 192"/>
                <a:gd name="T75" fmla="*/ 9 h 953"/>
                <a:gd name="T76" fmla="*/ 58 w 192"/>
                <a:gd name="T77" fmla="*/ 16 h 953"/>
                <a:gd name="T78" fmla="*/ 58 w 192"/>
                <a:gd name="T79" fmla="*/ 25 h 953"/>
                <a:gd name="T80" fmla="*/ 58 w 192"/>
                <a:gd name="T81" fmla="*/ 32 h 953"/>
                <a:gd name="T82" fmla="*/ 55 w 192"/>
                <a:gd name="T83" fmla="*/ 36 h 953"/>
                <a:gd name="T84" fmla="*/ 54 w 192"/>
                <a:gd name="T85" fmla="*/ 38 h 953"/>
                <a:gd name="T86" fmla="*/ 53 w 192"/>
                <a:gd name="T87" fmla="*/ 43 h 953"/>
                <a:gd name="T88" fmla="*/ 51 w 192"/>
                <a:gd name="T89" fmla="*/ 55 h 953"/>
                <a:gd name="T90" fmla="*/ 50 w 192"/>
                <a:gd name="T91" fmla="*/ 60 h 953"/>
                <a:gd name="T92" fmla="*/ 50 w 192"/>
                <a:gd name="T93" fmla="*/ 69 h 953"/>
                <a:gd name="T94" fmla="*/ 171 w 192"/>
                <a:gd name="T95" fmla="*/ 786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 h="953">
                  <a:moveTo>
                    <a:pt x="171" y="786"/>
                  </a:moveTo>
                  <a:lnTo>
                    <a:pt x="171" y="786"/>
                  </a:lnTo>
                  <a:lnTo>
                    <a:pt x="174" y="784"/>
                  </a:lnTo>
                  <a:lnTo>
                    <a:pt x="174" y="784"/>
                  </a:lnTo>
                  <a:lnTo>
                    <a:pt x="174" y="784"/>
                  </a:lnTo>
                  <a:lnTo>
                    <a:pt x="175" y="784"/>
                  </a:lnTo>
                  <a:lnTo>
                    <a:pt x="175" y="784"/>
                  </a:lnTo>
                  <a:lnTo>
                    <a:pt x="175" y="783"/>
                  </a:lnTo>
                  <a:lnTo>
                    <a:pt x="175" y="783"/>
                  </a:lnTo>
                  <a:lnTo>
                    <a:pt x="176" y="782"/>
                  </a:lnTo>
                  <a:lnTo>
                    <a:pt x="176" y="782"/>
                  </a:lnTo>
                  <a:lnTo>
                    <a:pt x="176" y="781"/>
                  </a:lnTo>
                  <a:lnTo>
                    <a:pt x="176" y="780"/>
                  </a:lnTo>
                  <a:lnTo>
                    <a:pt x="177" y="775"/>
                  </a:lnTo>
                  <a:lnTo>
                    <a:pt x="177" y="775"/>
                  </a:lnTo>
                  <a:lnTo>
                    <a:pt x="178" y="771"/>
                  </a:lnTo>
                  <a:lnTo>
                    <a:pt x="178" y="770"/>
                  </a:lnTo>
                  <a:lnTo>
                    <a:pt x="178" y="769"/>
                  </a:lnTo>
                  <a:lnTo>
                    <a:pt x="178" y="767"/>
                  </a:lnTo>
                  <a:lnTo>
                    <a:pt x="178" y="765"/>
                  </a:lnTo>
                  <a:lnTo>
                    <a:pt x="178" y="764"/>
                  </a:lnTo>
                  <a:lnTo>
                    <a:pt x="178" y="762"/>
                  </a:lnTo>
                  <a:lnTo>
                    <a:pt x="180" y="760"/>
                  </a:lnTo>
                  <a:lnTo>
                    <a:pt x="180" y="759"/>
                  </a:lnTo>
                  <a:lnTo>
                    <a:pt x="180" y="756"/>
                  </a:lnTo>
                  <a:lnTo>
                    <a:pt x="180" y="754"/>
                  </a:lnTo>
                  <a:lnTo>
                    <a:pt x="180" y="742"/>
                  </a:lnTo>
                  <a:lnTo>
                    <a:pt x="184" y="742"/>
                  </a:lnTo>
                  <a:lnTo>
                    <a:pt x="185" y="762"/>
                  </a:lnTo>
                  <a:lnTo>
                    <a:pt x="187" y="783"/>
                  </a:lnTo>
                  <a:lnTo>
                    <a:pt x="187" y="805"/>
                  </a:lnTo>
                  <a:lnTo>
                    <a:pt x="188" y="826"/>
                  </a:lnTo>
                  <a:lnTo>
                    <a:pt x="189" y="847"/>
                  </a:lnTo>
                  <a:lnTo>
                    <a:pt x="189" y="867"/>
                  </a:lnTo>
                  <a:lnTo>
                    <a:pt x="190" y="889"/>
                  </a:lnTo>
                  <a:lnTo>
                    <a:pt x="191" y="910"/>
                  </a:lnTo>
                  <a:lnTo>
                    <a:pt x="191" y="931"/>
                  </a:lnTo>
                  <a:lnTo>
                    <a:pt x="192" y="952"/>
                  </a:lnTo>
                  <a:lnTo>
                    <a:pt x="192" y="952"/>
                  </a:lnTo>
                  <a:lnTo>
                    <a:pt x="192" y="953"/>
                  </a:lnTo>
                  <a:lnTo>
                    <a:pt x="191" y="953"/>
                  </a:lnTo>
                  <a:lnTo>
                    <a:pt x="191" y="953"/>
                  </a:lnTo>
                  <a:lnTo>
                    <a:pt x="190" y="953"/>
                  </a:lnTo>
                  <a:lnTo>
                    <a:pt x="190" y="953"/>
                  </a:lnTo>
                  <a:lnTo>
                    <a:pt x="189" y="953"/>
                  </a:lnTo>
                  <a:lnTo>
                    <a:pt x="189" y="953"/>
                  </a:lnTo>
                  <a:lnTo>
                    <a:pt x="189" y="953"/>
                  </a:lnTo>
                  <a:lnTo>
                    <a:pt x="188" y="953"/>
                  </a:lnTo>
                  <a:lnTo>
                    <a:pt x="188" y="953"/>
                  </a:lnTo>
                  <a:lnTo>
                    <a:pt x="188" y="953"/>
                  </a:lnTo>
                  <a:lnTo>
                    <a:pt x="188" y="953"/>
                  </a:lnTo>
                  <a:lnTo>
                    <a:pt x="187" y="941"/>
                  </a:lnTo>
                  <a:lnTo>
                    <a:pt x="185" y="940"/>
                  </a:lnTo>
                  <a:lnTo>
                    <a:pt x="185" y="937"/>
                  </a:lnTo>
                  <a:lnTo>
                    <a:pt x="185" y="935"/>
                  </a:lnTo>
                  <a:lnTo>
                    <a:pt x="185" y="933"/>
                  </a:lnTo>
                  <a:lnTo>
                    <a:pt x="185" y="931"/>
                  </a:lnTo>
                  <a:lnTo>
                    <a:pt x="184" y="930"/>
                  </a:lnTo>
                  <a:lnTo>
                    <a:pt x="184" y="929"/>
                  </a:lnTo>
                  <a:lnTo>
                    <a:pt x="184" y="927"/>
                  </a:lnTo>
                  <a:lnTo>
                    <a:pt x="184" y="926"/>
                  </a:lnTo>
                  <a:lnTo>
                    <a:pt x="184" y="925"/>
                  </a:lnTo>
                  <a:lnTo>
                    <a:pt x="182" y="921"/>
                  </a:lnTo>
                  <a:lnTo>
                    <a:pt x="182" y="921"/>
                  </a:lnTo>
                  <a:lnTo>
                    <a:pt x="181" y="916"/>
                  </a:lnTo>
                  <a:lnTo>
                    <a:pt x="181" y="915"/>
                  </a:lnTo>
                  <a:lnTo>
                    <a:pt x="181" y="915"/>
                  </a:lnTo>
                  <a:lnTo>
                    <a:pt x="181" y="914"/>
                  </a:lnTo>
                  <a:lnTo>
                    <a:pt x="180" y="914"/>
                  </a:lnTo>
                  <a:lnTo>
                    <a:pt x="180" y="913"/>
                  </a:lnTo>
                  <a:lnTo>
                    <a:pt x="180" y="913"/>
                  </a:lnTo>
                  <a:lnTo>
                    <a:pt x="178" y="913"/>
                  </a:lnTo>
                  <a:lnTo>
                    <a:pt x="178" y="913"/>
                  </a:lnTo>
                  <a:lnTo>
                    <a:pt x="178" y="911"/>
                  </a:lnTo>
                  <a:lnTo>
                    <a:pt x="177" y="911"/>
                  </a:lnTo>
                  <a:lnTo>
                    <a:pt x="175" y="913"/>
                  </a:lnTo>
                  <a:lnTo>
                    <a:pt x="4" y="938"/>
                  </a:lnTo>
                  <a:lnTo>
                    <a:pt x="4" y="936"/>
                  </a:lnTo>
                  <a:lnTo>
                    <a:pt x="4" y="933"/>
                  </a:lnTo>
                  <a:lnTo>
                    <a:pt x="4" y="931"/>
                  </a:lnTo>
                  <a:lnTo>
                    <a:pt x="4" y="929"/>
                  </a:lnTo>
                  <a:lnTo>
                    <a:pt x="4" y="926"/>
                  </a:lnTo>
                  <a:lnTo>
                    <a:pt x="4" y="925"/>
                  </a:lnTo>
                  <a:lnTo>
                    <a:pt x="4" y="922"/>
                  </a:lnTo>
                  <a:lnTo>
                    <a:pt x="4" y="920"/>
                  </a:lnTo>
                  <a:lnTo>
                    <a:pt x="4" y="918"/>
                  </a:lnTo>
                  <a:lnTo>
                    <a:pt x="4" y="915"/>
                  </a:lnTo>
                  <a:lnTo>
                    <a:pt x="4" y="915"/>
                  </a:lnTo>
                  <a:lnTo>
                    <a:pt x="4" y="915"/>
                  </a:lnTo>
                  <a:lnTo>
                    <a:pt x="6" y="911"/>
                  </a:lnTo>
                  <a:lnTo>
                    <a:pt x="7" y="910"/>
                  </a:lnTo>
                  <a:lnTo>
                    <a:pt x="7" y="910"/>
                  </a:lnTo>
                  <a:lnTo>
                    <a:pt x="8" y="909"/>
                  </a:lnTo>
                  <a:lnTo>
                    <a:pt x="8" y="908"/>
                  </a:lnTo>
                  <a:lnTo>
                    <a:pt x="8" y="907"/>
                  </a:lnTo>
                  <a:lnTo>
                    <a:pt x="10" y="907"/>
                  </a:lnTo>
                  <a:lnTo>
                    <a:pt x="10" y="905"/>
                  </a:lnTo>
                  <a:lnTo>
                    <a:pt x="10" y="904"/>
                  </a:lnTo>
                  <a:lnTo>
                    <a:pt x="10" y="903"/>
                  </a:lnTo>
                  <a:lnTo>
                    <a:pt x="11" y="902"/>
                  </a:lnTo>
                  <a:lnTo>
                    <a:pt x="11" y="897"/>
                  </a:lnTo>
                  <a:lnTo>
                    <a:pt x="11" y="897"/>
                  </a:lnTo>
                  <a:lnTo>
                    <a:pt x="12" y="891"/>
                  </a:lnTo>
                  <a:lnTo>
                    <a:pt x="13" y="889"/>
                  </a:lnTo>
                  <a:lnTo>
                    <a:pt x="13" y="888"/>
                  </a:lnTo>
                  <a:lnTo>
                    <a:pt x="13" y="887"/>
                  </a:lnTo>
                  <a:lnTo>
                    <a:pt x="13" y="886"/>
                  </a:lnTo>
                  <a:lnTo>
                    <a:pt x="13" y="883"/>
                  </a:lnTo>
                  <a:lnTo>
                    <a:pt x="13" y="882"/>
                  </a:lnTo>
                  <a:lnTo>
                    <a:pt x="13" y="881"/>
                  </a:lnTo>
                  <a:lnTo>
                    <a:pt x="13" y="878"/>
                  </a:lnTo>
                  <a:lnTo>
                    <a:pt x="13" y="876"/>
                  </a:lnTo>
                  <a:lnTo>
                    <a:pt x="13" y="875"/>
                  </a:lnTo>
                  <a:lnTo>
                    <a:pt x="13" y="864"/>
                  </a:lnTo>
                  <a:lnTo>
                    <a:pt x="10" y="75"/>
                  </a:lnTo>
                  <a:lnTo>
                    <a:pt x="10" y="75"/>
                  </a:lnTo>
                  <a:lnTo>
                    <a:pt x="10" y="64"/>
                  </a:lnTo>
                  <a:lnTo>
                    <a:pt x="10" y="61"/>
                  </a:lnTo>
                  <a:lnTo>
                    <a:pt x="10" y="60"/>
                  </a:lnTo>
                  <a:lnTo>
                    <a:pt x="10" y="58"/>
                  </a:lnTo>
                  <a:lnTo>
                    <a:pt x="8" y="56"/>
                  </a:lnTo>
                  <a:lnTo>
                    <a:pt x="8" y="54"/>
                  </a:lnTo>
                  <a:lnTo>
                    <a:pt x="8" y="53"/>
                  </a:lnTo>
                  <a:lnTo>
                    <a:pt x="8" y="51"/>
                  </a:lnTo>
                  <a:lnTo>
                    <a:pt x="8" y="50"/>
                  </a:lnTo>
                  <a:lnTo>
                    <a:pt x="8" y="49"/>
                  </a:lnTo>
                  <a:lnTo>
                    <a:pt x="8" y="48"/>
                  </a:lnTo>
                  <a:lnTo>
                    <a:pt x="7" y="42"/>
                  </a:lnTo>
                  <a:lnTo>
                    <a:pt x="7" y="42"/>
                  </a:lnTo>
                  <a:lnTo>
                    <a:pt x="6" y="37"/>
                  </a:lnTo>
                  <a:lnTo>
                    <a:pt x="6" y="36"/>
                  </a:lnTo>
                  <a:lnTo>
                    <a:pt x="6" y="34"/>
                  </a:lnTo>
                  <a:lnTo>
                    <a:pt x="6" y="33"/>
                  </a:lnTo>
                  <a:lnTo>
                    <a:pt x="5" y="32"/>
                  </a:lnTo>
                  <a:lnTo>
                    <a:pt x="5" y="32"/>
                  </a:lnTo>
                  <a:lnTo>
                    <a:pt x="5" y="31"/>
                  </a:lnTo>
                  <a:lnTo>
                    <a:pt x="4" y="29"/>
                  </a:lnTo>
                  <a:lnTo>
                    <a:pt x="4" y="28"/>
                  </a:lnTo>
                  <a:lnTo>
                    <a:pt x="4" y="28"/>
                  </a:lnTo>
                  <a:lnTo>
                    <a:pt x="3" y="27"/>
                  </a:lnTo>
                  <a:lnTo>
                    <a:pt x="0" y="23"/>
                  </a:lnTo>
                  <a:lnTo>
                    <a:pt x="0" y="0"/>
                  </a:lnTo>
                  <a:lnTo>
                    <a:pt x="6" y="1"/>
                  </a:lnTo>
                  <a:lnTo>
                    <a:pt x="12" y="1"/>
                  </a:lnTo>
                  <a:lnTo>
                    <a:pt x="18" y="3"/>
                  </a:lnTo>
                  <a:lnTo>
                    <a:pt x="24" y="4"/>
                  </a:lnTo>
                  <a:lnTo>
                    <a:pt x="29" y="5"/>
                  </a:lnTo>
                  <a:lnTo>
                    <a:pt x="35" y="5"/>
                  </a:lnTo>
                  <a:lnTo>
                    <a:pt x="41" y="6"/>
                  </a:lnTo>
                  <a:lnTo>
                    <a:pt x="47" y="8"/>
                  </a:lnTo>
                  <a:lnTo>
                    <a:pt x="53" y="9"/>
                  </a:lnTo>
                  <a:lnTo>
                    <a:pt x="58" y="9"/>
                  </a:lnTo>
                  <a:lnTo>
                    <a:pt x="58" y="9"/>
                  </a:lnTo>
                  <a:lnTo>
                    <a:pt x="58" y="11"/>
                  </a:lnTo>
                  <a:lnTo>
                    <a:pt x="58" y="14"/>
                  </a:lnTo>
                  <a:lnTo>
                    <a:pt x="58" y="16"/>
                  </a:lnTo>
                  <a:lnTo>
                    <a:pt x="58" y="19"/>
                  </a:lnTo>
                  <a:lnTo>
                    <a:pt x="58" y="20"/>
                  </a:lnTo>
                  <a:lnTo>
                    <a:pt x="58" y="22"/>
                  </a:lnTo>
                  <a:lnTo>
                    <a:pt x="58" y="25"/>
                  </a:lnTo>
                  <a:lnTo>
                    <a:pt x="58" y="27"/>
                  </a:lnTo>
                  <a:lnTo>
                    <a:pt x="58" y="29"/>
                  </a:lnTo>
                  <a:lnTo>
                    <a:pt x="58" y="32"/>
                  </a:lnTo>
                  <a:lnTo>
                    <a:pt x="58" y="32"/>
                  </a:lnTo>
                  <a:lnTo>
                    <a:pt x="58" y="32"/>
                  </a:lnTo>
                  <a:lnTo>
                    <a:pt x="56" y="34"/>
                  </a:lnTo>
                  <a:lnTo>
                    <a:pt x="56" y="34"/>
                  </a:lnTo>
                  <a:lnTo>
                    <a:pt x="55" y="36"/>
                  </a:lnTo>
                  <a:lnTo>
                    <a:pt x="55" y="37"/>
                  </a:lnTo>
                  <a:lnTo>
                    <a:pt x="55" y="37"/>
                  </a:lnTo>
                  <a:lnTo>
                    <a:pt x="54" y="38"/>
                  </a:lnTo>
                  <a:lnTo>
                    <a:pt x="54" y="38"/>
                  </a:lnTo>
                  <a:lnTo>
                    <a:pt x="54" y="39"/>
                  </a:lnTo>
                  <a:lnTo>
                    <a:pt x="54" y="40"/>
                  </a:lnTo>
                  <a:lnTo>
                    <a:pt x="54" y="42"/>
                  </a:lnTo>
                  <a:lnTo>
                    <a:pt x="53" y="43"/>
                  </a:lnTo>
                  <a:lnTo>
                    <a:pt x="53" y="48"/>
                  </a:lnTo>
                  <a:lnTo>
                    <a:pt x="53" y="48"/>
                  </a:lnTo>
                  <a:lnTo>
                    <a:pt x="51" y="54"/>
                  </a:lnTo>
                  <a:lnTo>
                    <a:pt x="51" y="55"/>
                  </a:lnTo>
                  <a:lnTo>
                    <a:pt x="51" y="56"/>
                  </a:lnTo>
                  <a:lnTo>
                    <a:pt x="51" y="58"/>
                  </a:lnTo>
                  <a:lnTo>
                    <a:pt x="51" y="59"/>
                  </a:lnTo>
                  <a:lnTo>
                    <a:pt x="50" y="60"/>
                  </a:lnTo>
                  <a:lnTo>
                    <a:pt x="50" y="62"/>
                  </a:lnTo>
                  <a:lnTo>
                    <a:pt x="50" y="64"/>
                  </a:lnTo>
                  <a:lnTo>
                    <a:pt x="50" y="66"/>
                  </a:lnTo>
                  <a:lnTo>
                    <a:pt x="50" y="69"/>
                  </a:lnTo>
                  <a:lnTo>
                    <a:pt x="50" y="70"/>
                  </a:lnTo>
                  <a:lnTo>
                    <a:pt x="51" y="81"/>
                  </a:lnTo>
                  <a:lnTo>
                    <a:pt x="61" y="798"/>
                  </a:lnTo>
                  <a:lnTo>
                    <a:pt x="171" y="7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64" name="Freeform 16"/>
            <p:cNvSpPr>
              <a:spLocks noEditPoints="1"/>
            </p:cNvSpPr>
            <p:nvPr/>
          </p:nvSpPr>
          <p:spPr bwMode="auto">
            <a:xfrm>
              <a:off x="1528" y="385"/>
              <a:ext cx="62" cy="177"/>
            </a:xfrm>
            <a:custGeom>
              <a:avLst/>
              <a:gdLst>
                <a:gd name="T0" fmla="*/ 46 w 186"/>
                <a:gd name="T1" fmla="*/ 557 h 706"/>
                <a:gd name="T2" fmla="*/ 44 w 186"/>
                <a:gd name="T3" fmla="*/ 585 h 706"/>
                <a:gd name="T4" fmla="*/ 42 w 186"/>
                <a:gd name="T5" fmla="*/ 606 h 706"/>
                <a:gd name="T6" fmla="*/ 41 w 186"/>
                <a:gd name="T7" fmla="*/ 623 h 706"/>
                <a:gd name="T8" fmla="*/ 40 w 186"/>
                <a:gd name="T9" fmla="*/ 631 h 706"/>
                <a:gd name="T10" fmla="*/ 40 w 186"/>
                <a:gd name="T11" fmla="*/ 639 h 706"/>
                <a:gd name="T12" fmla="*/ 41 w 186"/>
                <a:gd name="T13" fmla="*/ 662 h 706"/>
                <a:gd name="T14" fmla="*/ 42 w 186"/>
                <a:gd name="T15" fmla="*/ 671 h 706"/>
                <a:gd name="T16" fmla="*/ 46 w 186"/>
                <a:gd name="T17" fmla="*/ 675 h 706"/>
                <a:gd name="T18" fmla="*/ 47 w 186"/>
                <a:gd name="T19" fmla="*/ 701 h 706"/>
                <a:gd name="T20" fmla="*/ 27 w 186"/>
                <a:gd name="T21" fmla="*/ 704 h 706"/>
                <a:gd name="T22" fmla="*/ 6 w 186"/>
                <a:gd name="T23" fmla="*/ 705 h 706"/>
                <a:gd name="T24" fmla="*/ 2 w 186"/>
                <a:gd name="T25" fmla="*/ 701 h 706"/>
                <a:gd name="T26" fmla="*/ 2 w 186"/>
                <a:gd name="T27" fmla="*/ 693 h 706"/>
                <a:gd name="T28" fmla="*/ 0 w 186"/>
                <a:gd name="T29" fmla="*/ 684 h 706"/>
                <a:gd name="T30" fmla="*/ 4 w 186"/>
                <a:gd name="T31" fmla="*/ 682 h 706"/>
                <a:gd name="T32" fmla="*/ 5 w 186"/>
                <a:gd name="T33" fmla="*/ 679 h 706"/>
                <a:gd name="T34" fmla="*/ 6 w 186"/>
                <a:gd name="T35" fmla="*/ 675 h 706"/>
                <a:gd name="T36" fmla="*/ 9 w 186"/>
                <a:gd name="T37" fmla="*/ 663 h 706"/>
                <a:gd name="T38" fmla="*/ 10 w 186"/>
                <a:gd name="T39" fmla="*/ 657 h 706"/>
                <a:gd name="T40" fmla="*/ 10 w 186"/>
                <a:gd name="T41" fmla="*/ 649 h 706"/>
                <a:gd name="T42" fmla="*/ 52 w 186"/>
                <a:gd name="T43" fmla="*/ 111 h 706"/>
                <a:gd name="T44" fmla="*/ 54 w 186"/>
                <a:gd name="T45" fmla="*/ 92 h 706"/>
                <a:gd name="T46" fmla="*/ 54 w 186"/>
                <a:gd name="T47" fmla="*/ 81 h 706"/>
                <a:gd name="T48" fmla="*/ 54 w 186"/>
                <a:gd name="T49" fmla="*/ 72 h 706"/>
                <a:gd name="T50" fmla="*/ 54 w 186"/>
                <a:gd name="T51" fmla="*/ 46 h 706"/>
                <a:gd name="T52" fmla="*/ 53 w 186"/>
                <a:gd name="T53" fmla="*/ 37 h 706"/>
                <a:gd name="T54" fmla="*/ 51 w 186"/>
                <a:gd name="T55" fmla="*/ 30 h 706"/>
                <a:gd name="T56" fmla="*/ 51 w 186"/>
                <a:gd name="T57" fmla="*/ 0 h 706"/>
                <a:gd name="T58" fmla="*/ 77 w 186"/>
                <a:gd name="T59" fmla="*/ 4 h 706"/>
                <a:gd name="T60" fmla="*/ 103 w 186"/>
                <a:gd name="T61" fmla="*/ 7 h 706"/>
                <a:gd name="T62" fmla="*/ 109 w 186"/>
                <a:gd name="T63" fmla="*/ 12 h 706"/>
                <a:gd name="T64" fmla="*/ 110 w 186"/>
                <a:gd name="T65" fmla="*/ 21 h 706"/>
                <a:gd name="T66" fmla="*/ 110 w 186"/>
                <a:gd name="T67" fmla="*/ 29 h 706"/>
                <a:gd name="T68" fmla="*/ 105 w 186"/>
                <a:gd name="T69" fmla="*/ 37 h 706"/>
                <a:gd name="T70" fmla="*/ 103 w 186"/>
                <a:gd name="T71" fmla="*/ 43 h 706"/>
                <a:gd name="T72" fmla="*/ 102 w 186"/>
                <a:gd name="T73" fmla="*/ 52 h 706"/>
                <a:gd name="T74" fmla="*/ 102 w 186"/>
                <a:gd name="T75" fmla="*/ 79 h 706"/>
                <a:gd name="T76" fmla="*/ 103 w 186"/>
                <a:gd name="T77" fmla="*/ 88 h 706"/>
                <a:gd name="T78" fmla="*/ 104 w 186"/>
                <a:gd name="T79" fmla="*/ 98 h 706"/>
                <a:gd name="T80" fmla="*/ 171 w 186"/>
                <a:gd name="T81" fmla="*/ 602 h 706"/>
                <a:gd name="T82" fmla="*/ 174 w 186"/>
                <a:gd name="T83" fmla="*/ 629 h 706"/>
                <a:gd name="T84" fmla="*/ 175 w 186"/>
                <a:gd name="T85" fmla="*/ 640 h 706"/>
                <a:gd name="T86" fmla="*/ 176 w 186"/>
                <a:gd name="T87" fmla="*/ 646 h 706"/>
                <a:gd name="T88" fmla="*/ 180 w 186"/>
                <a:gd name="T89" fmla="*/ 660 h 706"/>
                <a:gd name="T90" fmla="*/ 181 w 186"/>
                <a:gd name="T91" fmla="*/ 663 h 706"/>
                <a:gd name="T92" fmla="*/ 182 w 186"/>
                <a:gd name="T93" fmla="*/ 666 h 706"/>
                <a:gd name="T94" fmla="*/ 180 w 186"/>
                <a:gd name="T95" fmla="*/ 689 h 706"/>
                <a:gd name="T96" fmla="*/ 157 w 186"/>
                <a:gd name="T97" fmla="*/ 691 h 706"/>
                <a:gd name="T98" fmla="*/ 133 w 186"/>
                <a:gd name="T99" fmla="*/ 694 h 706"/>
                <a:gd name="T100" fmla="*/ 127 w 186"/>
                <a:gd name="T101" fmla="*/ 690 h 706"/>
                <a:gd name="T102" fmla="*/ 127 w 186"/>
                <a:gd name="T103" fmla="*/ 682 h 706"/>
                <a:gd name="T104" fmla="*/ 126 w 186"/>
                <a:gd name="T105" fmla="*/ 673 h 706"/>
                <a:gd name="T106" fmla="*/ 131 w 186"/>
                <a:gd name="T107" fmla="*/ 669 h 706"/>
                <a:gd name="T108" fmla="*/ 133 w 186"/>
                <a:gd name="T109" fmla="*/ 663 h 706"/>
                <a:gd name="T110" fmla="*/ 134 w 186"/>
                <a:gd name="T111" fmla="*/ 655 h 706"/>
                <a:gd name="T112" fmla="*/ 133 w 186"/>
                <a:gd name="T113" fmla="*/ 630 h 706"/>
                <a:gd name="T114" fmla="*/ 133 w 186"/>
                <a:gd name="T115" fmla="*/ 623 h 706"/>
                <a:gd name="T116" fmla="*/ 132 w 186"/>
                <a:gd name="T117" fmla="*/ 613 h 706"/>
                <a:gd name="T118" fmla="*/ 122 w 186"/>
                <a:gd name="T119" fmla="*/ 533 h 706"/>
                <a:gd name="T120" fmla="*/ 72 w 186"/>
                <a:gd name="T121" fmla="*/ 233 h 706"/>
                <a:gd name="T122" fmla="*/ 65 w 186"/>
                <a:gd name="T123" fmla="*/ 322 h 706"/>
                <a:gd name="T124" fmla="*/ 56 w 186"/>
                <a:gd name="T125" fmla="*/ 41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706">
                  <a:moveTo>
                    <a:pt x="47" y="535"/>
                  </a:moveTo>
                  <a:lnTo>
                    <a:pt x="46" y="542"/>
                  </a:lnTo>
                  <a:lnTo>
                    <a:pt x="46" y="550"/>
                  </a:lnTo>
                  <a:lnTo>
                    <a:pt x="46" y="557"/>
                  </a:lnTo>
                  <a:lnTo>
                    <a:pt x="45" y="563"/>
                  </a:lnTo>
                  <a:lnTo>
                    <a:pt x="45" y="570"/>
                  </a:lnTo>
                  <a:lnTo>
                    <a:pt x="44" y="578"/>
                  </a:lnTo>
                  <a:lnTo>
                    <a:pt x="44" y="585"/>
                  </a:lnTo>
                  <a:lnTo>
                    <a:pt x="44" y="591"/>
                  </a:lnTo>
                  <a:lnTo>
                    <a:pt x="42" y="598"/>
                  </a:lnTo>
                  <a:lnTo>
                    <a:pt x="42" y="606"/>
                  </a:lnTo>
                  <a:lnTo>
                    <a:pt x="42" y="606"/>
                  </a:lnTo>
                  <a:lnTo>
                    <a:pt x="42" y="606"/>
                  </a:lnTo>
                  <a:lnTo>
                    <a:pt x="41" y="618"/>
                  </a:lnTo>
                  <a:lnTo>
                    <a:pt x="41" y="620"/>
                  </a:lnTo>
                  <a:lnTo>
                    <a:pt x="41" y="623"/>
                  </a:lnTo>
                  <a:lnTo>
                    <a:pt x="41" y="625"/>
                  </a:lnTo>
                  <a:lnTo>
                    <a:pt x="40" y="628"/>
                  </a:lnTo>
                  <a:lnTo>
                    <a:pt x="40" y="630"/>
                  </a:lnTo>
                  <a:lnTo>
                    <a:pt x="40" y="631"/>
                  </a:lnTo>
                  <a:lnTo>
                    <a:pt x="40" y="634"/>
                  </a:lnTo>
                  <a:lnTo>
                    <a:pt x="40" y="635"/>
                  </a:lnTo>
                  <a:lnTo>
                    <a:pt x="40" y="636"/>
                  </a:lnTo>
                  <a:lnTo>
                    <a:pt x="40" y="639"/>
                  </a:lnTo>
                  <a:lnTo>
                    <a:pt x="41" y="645"/>
                  </a:lnTo>
                  <a:lnTo>
                    <a:pt x="41" y="645"/>
                  </a:lnTo>
                  <a:lnTo>
                    <a:pt x="41" y="660"/>
                  </a:lnTo>
                  <a:lnTo>
                    <a:pt x="41" y="662"/>
                  </a:lnTo>
                  <a:lnTo>
                    <a:pt x="41" y="664"/>
                  </a:lnTo>
                  <a:lnTo>
                    <a:pt x="41" y="666"/>
                  </a:lnTo>
                  <a:lnTo>
                    <a:pt x="42" y="668"/>
                  </a:lnTo>
                  <a:lnTo>
                    <a:pt x="42" y="671"/>
                  </a:lnTo>
                  <a:lnTo>
                    <a:pt x="44" y="672"/>
                  </a:lnTo>
                  <a:lnTo>
                    <a:pt x="44" y="673"/>
                  </a:lnTo>
                  <a:lnTo>
                    <a:pt x="45" y="674"/>
                  </a:lnTo>
                  <a:lnTo>
                    <a:pt x="46" y="675"/>
                  </a:lnTo>
                  <a:lnTo>
                    <a:pt x="46" y="677"/>
                  </a:lnTo>
                  <a:lnTo>
                    <a:pt x="52" y="679"/>
                  </a:lnTo>
                  <a:lnTo>
                    <a:pt x="52" y="701"/>
                  </a:lnTo>
                  <a:lnTo>
                    <a:pt x="47" y="701"/>
                  </a:lnTo>
                  <a:lnTo>
                    <a:pt x="42" y="702"/>
                  </a:lnTo>
                  <a:lnTo>
                    <a:pt x="37" y="702"/>
                  </a:lnTo>
                  <a:lnTo>
                    <a:pt x="32" y="702"/>
                  </a:lnTo>
                  <a:lnTo>
                    <a:pt x="27" y="704"/>
                  </a:lnTo>
                  <a:lnTo>
                    <a:pt x="21" y="704"/>
                  </a:lnTo>
                  <a:lnTo>
                    <a:pt x="17" y="705"/>
                  </a:lnTo>
                  <a:lnTo>
                    <a:pt x="12" y="705"/>
                  </a:lnTo>
                  <a:lnTo>
                    <a:pt x="6" y="705"/>
                  </a:lnTo>
                  <a:lnTo>
                    <a:pt x="2" y="706"/>
                  </a:lnTo>
                  <a:lnTo>
                    <a:pt x="2" y="706"/>
                  </a:lnTo>
                  <a:lnTo>
                    <a:pt x="2" y="704"/>
                  </a:lnTo>
                  <a:lnTo>
                    <a:pt x="2" y="701"/>
                  </a:lnTo>
                  <a:lnTo>
                    <a:pt x="2" y="699"/>
                  </a:lnTo>
                  <a:lnTo>
                    <a:pt x="2" y="697"/>
                  </a:lnTo>
                  <a:lnTo>
                    <a:pt x="2" y="695"/>
                  </a:lnTo>
                  <a:lnTo>
                    <a:pt x="2" y="693"/>
                  </a:lnTo>
                  <a:lnTo>
                    <a:pt x="2" y="690"/>
                  </a:lnTo>
                  <a:lnTo>
                    <a:pt x="2" y="689"/>
                  </a:lnTo>
                  <a:lnTo>
                    <a:pt x="0" y="686"/>
                  </a:lnTo>
                  <a:lnTo>
                    <a:pt x="0" y="684"/>
                  </a:lnTo>
                  <a:lnTo>
                    <a:pt x="0" y="684"/>
                  </a:lnTo>
                  <a:lnTo>
                    <a:pt x="0" y="684"/>
                  </a:lnTo>
                  <a:lnTo>
                    <a:pt x="3" y="682"/>
                  </a:lnTo>
                  <a:lnTo>
                    <a:pt x="4" y="682"/>
                  </a:lnTo>
                  <a:lnTo>
                    <a:pt x="4" y="680"/>
                  </a:lnTo>
                  <a:lnTo>
                    <a:pt x="5" y="680"/>
                  </a:lnTo>
                  <a:lnTo>
                    <a:pt x="5" y="679"/>
                  </a:lnTo>
                  <a:lnTo>
                    <a:pt x="5" y="679"/>
                  </a:lnTo>
                  <a:lnTo>
                    <a:pt x="6" y="678"/>
                  </a:lnTo>
                  <a:lnTo>
                    <a:pt x="6" y="677"/>
                  </a:lnTo>
                  <a:lnTo>
                    <a:pt x="6" y="677"/>
                  </a:lnTo>
                  <a:lnTo>
                    <a:pt x="6" y="675"/>
                  </a:lnTo>
                  <a:lnTo>
                    <a:pt x="6" y="674"/>
                  </a:lnTo>
                  <a:lnTo>
                    <a:pt x="7" y="669"/>
                  </a:lnTo>
                  <a:lnTo>
                    <a:pt x="7" y="669"/>
                  </a:lnTo>
                  <a:lnTo>
                    <a:pt x="9" y="663"/>
                  </a:lnTo>
                  <a:lnTo>
                    <a:pt x="9" y="662"/>
                  </a:lnTo>
                  <a:lnTo>
                    <a:pt x="9" y="661"/>
                  </a:lnTo>
                  <a:lnTo>
                    <a:pt x="10" y="660"/>
                  </a:lnTo>
                  <a:lnTo>
                    <a:pt x="10" y="657"/>
                  </a:lnTo>
                  <a:lnTo>
                    <a:pt x="10" y="656"/>
                  </a:lnTo>
                  <a:lnTo>
                    <a:pt x="10" y="653"/>
                  </a:lnTo>
                  <a:lnTo>
                    <a:pt x="10" y="651"/>
                  </a:lnTo>
                  <a:lnTo>
                    <a:pt x="10" y="649"/>
                  </a:lnTo>
                  <a:lnTo>
                    <a:pt x="11" y="645"/>
                  </a:lnTo>
                  <a:lnTo>
                    <a:pt x="11" y="642"/>
                  </a:lnTo>
                  <a:lnTo>
                    <a:pt x="12" y="627"/>
                  </a:lnTo>
                  <a:lnTo>
                    <a:pt x="52" y="111"/>
                  </a:lnTo>
                  <a:lnTo>
                    <a:pt x="52" y="111"/>
                  </a:lnTo>
                  <a:lnTo>
                    <a:pt x="53" y="98"/>
                  </a:lnTo>
                  <a:lnTo>
                    <a:pt x="54" y="94"/>
                  </a:lnTo>
                  <a:lnTo>
                    <a:pt x="54" y="92"/>
                  </a:lnTo>
                  <a:lnTo>
                    <a:pt x="54" y="89"/>
                  </a:lnTo>
                  <a:lnTo>
                    <a:pt x="54" y="87"/>
                  </a:lnTo>
                  <a:lnTo>
                    <a:pt x="54" y="84"/>
                  </a:lnTo>
                  <a:lnTo>
                    <a:pt x="54" y="81"/>
                  </a:lnTo>
                  <a:lnTo>
                    <a:pt x="54" y="79"/>
                  </a:lnTo>
                  <a:lnTo>
                    <a:pt x="54" y="77"/>
                  </a:lnTo>
                  <a:lnTo>
                    <a:pt x="54" y="74"/>
                  </a:lnTo>
                  <a:lnTo>
                    <a:pt x="54" y="72"/>
                  </a:lnTo>
                  <a:lnTo>
                    <a:pt x="54" y="61"/>
                  </a:lnTo>
                  <a:lnTo>
                    <a:pt x="54" y="61"/>
                  </a:lnTo>
                  <a:lnTo>
                    <a:pt x="54" y="49"/>
                  </a:lnTo>
                  <a:lnTo>
                    <a:pt x="54" y="46"/>
                  </a:lnTo>
                  <a:lnTo>
                    <a:pt x="54" y="44"/>
                  </a:lnTo>
                  <a:lnTo>
                    <a:pt x="53" y="41"/>
                  </a:lnTo>
                  <a:lnTo>
                    <a:pt x="53" y="39"/>
                  </a:lnTo>
                  <a:lnTo>
                    <a:pt x="53" y="37"/>
                  </a:lnTo>
                  <a:lnTo>
                    <a:pt x="52" y="35"/>
                  </a:lnTo>
                  <a:lnTo>
                    <a:pt x="52" y="33"/>
                  </a:lnTo>
                  <a:lnTo>
                    <a:pt x="51" y="32"/>
                  </a:lnTo>
                  <a:lnTo>
                    <a:pt x="51" y="30"/>
                  </a:lnTo>
                  <a:lnTo>
                    <a:pt x="49" y="28"/>
                  </a:lnTo>
                  <a:lnTo>
                    <a:pt x="45" y="21"/>
                  </a:lnTo>
                  <a:lnTo>
                    <a:pt x="45" y="0"/>
                  </a:lnTo>
                  <a:lnTo>
                    <a:pt x="51" y="0"/>
                  </a:lnTo>
                  <a:lnTo>
                    <a:pt x="58" y="1"/>
                  </a:lnTo>
                  <a:lnTo>
                    <a:pt x="63" y="2"/>
                  </a:lnTo>
                  <a:lnTo>
                    <a:pt x="70" y="2"/>
                  </a:lnTo>
                  <a:lnTo>
                    <a:pt x="77" y="4"/>
                  </a:lnTo>
                  <a:lnTo>
                    <a:pt x="83" y="5"/>
                  </a:lnTo>
                  <a:lnTo>
                    <a:pt x="90" y="5"/>
                  </a:lnTo>
                  <a:lnTo>
                    <a:pt x="96" y="6"/>
                  </a:lnTo>
                  <a:lnTo>
                    <a:pt x="103" y="7"/>
                  </a:lnTo>
                  <a:lnTo>
                    <a:pt x="109" y="7"/>
                  </a:lnTo>
                  <a:lnTo>
                    <a:pt x="109" y="7"/>
                  </a:lnTo>
                  <a:lnTo>
                    <a:pt x="109" y="10"/>
                  </a:lnTo>
                  <a:lnTo>
                    <a:pt x="109" y="12"/>
                  </a:lnTo>
                  <a:lnTo>
                    <a:pt x="109" y="15"/>
                  </a:lnTo>
                  <a:lnTo>
                    <a:pt x="109" y="16"/>
                  </a:lnTo>
                  <a:lnTo>
                    <a:pt x="110" y="18"/>
                  </a:lnTo>
                  <a:lnTo>
                    <a:pt x="110" y="21"/>
                  </a:lnTo>
                  <a:lnTo>
                    <a:pt x="110" y="22"/>
                  </a:lnTo>
                  <a:lnTo>
                    <a:pt x="110" y="24"/>
                  </a:lnTo>
                  <a:lnTo>
                    <a:pt x="110" y="27"/>
                  </a:lnTo>
                  <a:lnTo>
                    <a:pt x="110" y="29"/>
                  </a:lnTo>
                  <a:lnTo>
                    <a:pt x="110" y="29"/>
                  </a:lnTo>
                  <a:lnTo>
                    <a:pt x="110" y="29"/>
                  </a:lnTo>
                  <a:lnTo>
                    <a:pt x="105" y="35"/>
                  </a:lnTo>
                  <a:lnTo>
                    <a:pt x="105" y="37"/>
                  </a:lnTo>
                  <a:lnTo>
                    <a:pt x="104" y="38"/>
                  </a:lnTo>
                  <a:lnTo>
                    <a:pt x="104" y="39"/>
                  </a:lnTo>
                  <a:lnTo>
                    <a:pt x="103" y="41"/>
                  </a:lnTo>
                  <a:lnTo>
                    <a:pt x="103" y="43"/>
                  </a:lnTo>
                  <a:lnTo>
                    <a:pt x="102" y="45"/>
                  </a:lnTo>
                  <a:lnTo>
                    <a:pt x="102" y="48"/>
                  </a:lnTo>
                  <a:lnTo>
                    <a:pt x="102" y="50"/>
                  </a:lnTo>
                  <a:lnTo>
                    <a:pt x="102" y="52"/>
                  </a:lnTo>
                  <a:lnTo>
                    <a:pt x="102" y="55"/>
                  </a:lnTo>
                  <a:lnTo>
                    <a:pt x="102" y="68"/>
                  </a:lnTo>
                  <a:lnTo>
                    <a:pt x="102" y="68"/>
                  </a:lnTo>
                  <a:lnTo>
                    <a:pt x="102" y="79"/>
                  </a:lnTo>
                  <a:lnTo>
                    <a:pt x="102" y="81"/>
                  </a:lnTo>
                  <a:lnTo>
                    <a:pt x="103" y="83"/>
                  </a:lnTo>
                  <a:lnTo>
                    <a:pt x="103" y="85"/>
                  </a:lnTo>
                  <a:lnTo>
                    <a:pt x="103" y="88"/>
                  </a:lnTo>
                  <a:lnTo>
                    <a:pt x="103" y="90"/>
                  </a:lnTo>
                  <a:lnTo>
                    <a:pt x="103" y="93"/>
                  </a:lnTo>
                  <a:lnTo>
                    <a:pt x="103" y="95"/>
                  </a:lnTo>
                  <a:lnTo>
                    <a:pt x="104" y="98"/>
                  </a:lnTo>
                  <a:lnTo>
                    <a:pt x="104" y="101"/>
                  </a:lnTo>
                  <a:lnTo>
                    <a:pt x="104" y="104"/>
                  </a:lnTo>
                  <a:lnTo>
                    <a:pt x="106" y="118"/>
                  </a:lnTo>
                  <a:lnTo>
                    <a:pt x="171" y="602"/>
                  </a:lnTo>
                  <a:lnTo>
                    <a:pt x="171" y="602"/>
                  </a:lnTo>
                  <a:lnTo>
                    <a:pt x="173" y="622"/>
                  </a:lnTo>
                  <a:lnTo>
                    <a:pt x="173" y="625"/>
                  </a:lnTo>
                  <a:lnTo>
                    <a:pt x="174" y="629"/>
                  </a:lnTo>
                  <a:lnTo>
                    <a:pt x="174" y="631"/>
                  </a:lnTo>
                  <a:lnTo>
                    <a:pt x="174" y="635"/>
                  </a:lnTo>
                  <a:lnTo>
                    <a:pt x="175" y="638"/>
                  </a:lnTo>
                  <a:lnTo>
                    <a:pt x="175" y="640"/>
                  </a:lnTo>
                  <a:lnTo>
                    <a:pt x="175" y="642"/>
                  </a:lnTo>
                  <a:lnTo>
                    <a:pt x="176" y="644"/>
                  </a:lnTo>
                  <a:lnTo>
                    <a:pt x="176" y="645"/>
                  </a:lnTo>
                  <a:lnTo>
                    <a:pt x="176" y="646"/>
                  </a:lnTo>
                  <a:lnTo>
                    <a:pt x="178" y="652"/>
                  </a:lnTo>
                  <a:lnTo>
                    <a:pt x="178" y="652"/>
                  </a:lnTo>
                  <a:lnTo>
                    <a:pt x="179" y="658"/>
                  </a:lnTo>
                  <a:lnTo>
                    <a:pt x="180" y="660"/>
                  </a:lnTo>
                  <a:lnTo>
                    <a:pt x="180" y="660"/>
                  </a:lnTo>
                  <a:lnTo>
                    <a:pt x="180" y="661"/>
                  </a:lnTo>
                  <a:lnTo>
                    <a:pt x="180" y="662"/>
                  </a:lnTo>
                  <a:lnTo>
                    <a:pt x="181" y="663"/>
                  </a:lnTo>
                  <a:lnTo>
                    <a:pt x="181" y="663"/>
                  </a:lnTo>
                  <a:lnTo>
                    <a:pt x="181" y="664"/>
                  </a:lnTo>
                  <a:lnTo>
                    <a:pt x="182" y="664"/>
                  </a:lnTo>
                  <a:lnTo>
                    <a:pt x="182" y="666"/>
                  </a:lnTo>
                  <a:lnTo>
                    <a:pt x="183" y="666"/>
                  </a:lnTo>
                  <a:lnTo>
                    <a:pt x="186" y="668"/>
                  </a:lnTo>
                  <a:lnTo>
                    <a:pt x="186" y="689"/>
                  </a:lnTo>
                  <a:lnTo>
                    <a:pt x="180" y="689"/>
                  </a:lnTo>
                  <a:lnTo>
                    <a:pt x="174" y="689"/>
                  </a:lnTo>
                  <a:lnTo>
                    <a:pt x="168" y="690"/>
                  </a:lnTo>
                  <a:lnTo>
                    <a:pt x="162" y="690"/>
                  </a:lnTo>
                  <a:lnTo>
                    <a:pt x="157" y="691"/>
                  </a:lnTo>
                  <a:lnTo>
                    <a:pt x="151" y="691"/>
                  </a:lnTo>
                  <a:lnTo>
                    <a:pt x="145" y="693"/>
                  </a:lnTo>
                  <a:lnTo>
                    <a:pt x="139" y="693"/>
                  </a:lnTo>
                  <a:lnTo>
                    <a:pt x="133" y="694"/>
                  </a:lnTo>
                  <a:lnTo>
                    <a:pt x="127" y="694"/>
                  </a:lnTo>
                  <a:lnTo>
                    <a:pt x="127" y="694"/>
                  </a:lnTo>
                  <a:lnTo>
                    <a:pt x="127" y="691"/>
                  </a:lnTo>
                  <a:lnTo>
                    <a:pt x="127" y="690"/>
                  </a:lnTo>
                  <a:lnTo>
                    <a:pt x="127" y="688"/>
                  </a:lnTo>
                  <a:lnTo>
                    <a:pt x="127" y="685"/>
                  </a:lnTo>
                  <a:lnTo>
                    <a:pt x="127" y="683"/>
                  </a:lnTo>
                  <a:lnTo>
                    <a:pt x="127" y="682"/>
                  </a:lnTo>
                  <a:lnTo>
                    <a:pt x="127" y="679"/>
                  </a:lnTo>
                  <a:lnTo>
                    <a:pt x="127" y="677"/>
                  </a:lnTo>
                  <a:lnTo>
                    <a:pt x="127" y="675"/>
                  </a:lnTo>
                  <a:lnTo>
                    <a:pt x="126" y="673"/>
                  </a:lnTo>
                  <a:lnTo>
                    <a:pt x="126" y="673"/>
                  </a:lnTo>
                  <a:lnTo>
                    <a:pt x="126" y="673"/>
                  </a:lnTo>
                  <a:lnTo>
                    <a:pt x="131" y="669"/>
                  </a:lnTo>
                  <a:lnTo>
                    <a:pt x="131" y="669"/>
                  </a:lnTo>
                  <a:lnTo>
                    <a:pt x="132" y="668"/>
                  </a:lnTo>
                  <a:lnTo>
                    <a:pt x="132" y="667"/>
                  </a:lnTo>
                  <a:lnTo>
                    <a:pt x="133" y="666"/>
                  </a:lnTo>
                  <a:lnTo>
                    <a:pt x="133" y="663"/>
                  </a:lnTo>
                  <a:lnTo>
                    <a:pt x="133" y="662"/>
                  </a:lnTo>
                  <a:lnTo>
                    <a:pt x="134" y="660"/>
                  </a:lnTo>
                  <a:lnTo>
                    <a:pt x="134" y="657"/>
                  </a:lnTo>
                  <a:lnTo>
                    <a:pt x="134" y="655"/>
                  </a:lnTo>
                  <a:lnTo>
                    <a:pt x="134" y="652"/>
                  </a:lnTo>
                  <a:lnTo>
                    <a:pt x="134" y="639"/>
                  </a:lnTo>
                  <a:lnTo>
                    <a:pt x="134" y="639"/>
                  </a:lnTo>
                  <a:lnTo>
                    <a:pt x="133" y="630"/>
                  </a:lnTo>
                  <a:lnTo>
                    <a:pt x="133" y="628"/>
                  </a:lnTo>
                  <a:lnTo>
                    <a:pt x="133" y="627"/>
                  </a:lnTo>
                  <a:lnTo>
                    <a:pt x="133" y="624"/>
                  </a:lnTo>
                  <a:lnTo>
                    <a:pt x="133" y="623"/>
                  </a:lnTo>
                  <a:lnTo>
                    <a:pt x="133" y="620"/>
                  </a:lnTo>
                  <a:lnTo>
                    <a:pt x="133" y="618"/>
                  </a:lnTo>
                  <a:lnTo>
                    <a:pt x="133" y="616"/>
                  </a:lnTo>
                  <a:lnTo>
                    <a:pt x="132" y="613"/>
                  </a:lnTo>
                  <a:lnTo>
                    <a:pt x="132" y="611"/>
                  </a:lnTo>
                  <a:lnTo>
                    <a:pt x="132" y="608"/>
                  </a:lnTo>
                  <a:lnTo>
                    <a:pt x="130" y="596"/>
                  </a:lnTo>
                  <a:lnTo>
                    <a:pt x="122" y="533"/>
                  </a:lnTo>
                  <a:lnTo>
                    <a:pt x="47" y="535"/>
                  </a:lnTo>
                  <a:close/>
                  <a:moveTo>
                    <a:pt x="76" y="189"/>
                  </a:moveTo>
                  <a:lnTo>
                    <a:pt x="74" y="211"/>
                  </a:lnTo>
                  <a:lnTo>
                    <a:pt x="72" y="233"/>
                  </a:lnTo>
                  <a:lnTo>
                    <a:pt x="70" y="256"/>
                  </a:lnTo>
                  <a:lnTo>
                    <a:pt x="68" y="278"/>
                  </a:lnTo>
                  <a:lnTo>
                    <a:pt x="66" y="300"/>
                  </a:lnTo>
                  <a:lnTo>
                    <a:pt x="65" y="322"/>
                  </a:lnTo>
                  <a:lnTo>
                    <a:pt x="62" y="344"/>
                  </a:lnTo>
                  <a:lnTo>
                    <a:pt x="61" y="368"/>
                  </a:lnTo>
                  <a:lnTo>
                    <a:pt x="59" y="390"/>
                  </a:lnTo>
                  <a:lnTo>
                    <a:pt x="56" y="412"/>
                  </a:lnTo>
                  <a:lnTo>
                    <a:pt x="56" y="412"/>
                  </a:lnTo>
                  <a:lnTo>
                    <a:pt x="106" y="412"/>
                  </a:lnTo>
                  <a:lnTo>
                    <a:pt x="76"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65" name="Freeform 17"/>
            <p:cNvSpPr>
              <a:spLocks/>
            </p:cNvSpPr>
            <p:nvPr/>
          </p:nvSpPr>
          <p:spPr bwMode="auto">
            <a:xfrm>
              <a:off x="1592" y="390"/>
              <a:ext cx="52" cy="165"/>
            </a:xfrm>
            <a:custGeom>
              <a:avLst/>
              <a:gdLst>
                <a:gd name="T0" fmla="*/ 148 w 156"/>
                <a:gd name="T1" fmla="*/ 482 h 662"/>
                <a:gd name="T2" fmla="*/ 145 w 156"/>
                <a:gd name="T3" fmla="*/ 524 h 662"/>
                <a:gd name="T4" fmla="*/ 138 w 156"/>
                <a:gd name="T5" fmla="*/ 571 h 662"/>
                <a:gd name="T6" fmla="*/ 121 w 156"/>
                <a:gd name="T7" fmla="*/ 642 h 662"/>
                <a:gd name="T8" fmla="*/ 105 w 156"/>
                <a:gd name="T9" fmla="*/ 657 h 662"/>
                <a:gd name="T10" fmla="*/ 60 w 156"/>
                <a:gd name="T11" fmla="*/ 662 h 662"/>
                <a:gd name="T12" fmla="*/ 48 w 156"/>
                <a:gd name="T13" fmla="*/ 656 h 662"/>
                <a:gd name="T14" fmla="*/ 30 w 156"/>
                <a:gd name="T15" fmla="*/ 624 h 662"/>
                <a:gd name="T16" fmla="*/ 21 w 156"/>
                <a:gd name="T17" fmla="*/ 599 h 662"/>
                <a:gd name="T18" fmla="*/ 16 w 156"/>
                <a:gd name="T19" fmla="*/ 577 h 662"/>
                <a:gd name="T20" fmla="*/ 10 w 156"/>
                <a:gd name="T21" fmla="*/ 512 h 662"/>
                <a:gd name="T22" fmla="*/ 9 w 156"/>
                <a:gd name="T23" fmla="*/ 483 h 662"/>
                <a:gd name="T24" fmla="*/ 8 w 156"/>
                <a:gd name="T25" fmla="*/ 447 h 662"/>
                <a:gd name="T26" fmla="*/ 8 w 156"/>
                <a:gd name="T27" fmla="*/ 53 h 662"/>
                <a:gd name="T28" fmla="*/ 8 w 156"/>
                <a:gd name="T29" fmla="*/ 45 h 662"/>
                <a:gd name="T30" fmla="*/ 7 w 156"/>
                <a:gd name="T31" fmla="*/ 37 h 662"/>
                <a:gd name="T32" fmla="*/ 4 w 156"/>
                <a:gd name="T33" fmla="*/ 28 h 662"/>
                <a:gd name="T34" fmla="*/ 3 w 156"/>
                <a:gd name="T35" fmla="*/ 25 h 662"/>
                <a:gd name="T36" fmla="*/ 4 w 156"/>
                <a:gd name="T37" fmla="*/ 0 h 662"/>
                <a:gd name="T38" fmla="*/ 29 w 156"/>
                <a:gd name="T39" fmla="*/ 3 h 662"/>
                <a:gd name="T40" fmla="*/ 49 w 156"/>
                <a:gd name="T41" fmla="*/ 4 h 662"/>
                <a:gd name="T42" fmla="*/ 49 w 156"/>
                <a:gd name="T43" fmla="*/ 15 h 662"/>
                <a:gd name="T44" fmla="*/ 49 w 156"/>
                <a:gd name="T45" fmla="*/ 25 h 662"/>
                <a:gd name="T46" fmla="*/ 46 w 156"/>
                <a:gd name="T47" fmla="*/ 28 h 662"/>
                <a:gd name="T48" fmla="*/ 44 w 156"/>
                <a:gd name="T49" fmla="*/ 32 h 662"/>
                <a:gd name="T50" fmla="*/ 43 w 156"/>
                <a:gd name="T51" fmla="*/ 39 h 662"/>
                <a:gd name="T52" fmla="*/ 42 w 156"/>
                <a:gd name="T53" fmla="*/ 48 h 662"/>
                <a:gd name="T54" fmla="*/ 41 w 156"/>
                <a:gd name="T55" fmla="*/ 56 h 662"/>
                <a:gd name="T56" fmla="*/ 41 w 156"/>
                <a:gd name="T57" fmla="*/ 407 h 662"/>
                <a:gd name="T58" fmla="*/ 42 w 156"/>
                <a:gd name="T59" fmla="*/ 430 h 662"/>
                <a:gd name="T60" fmla="*/ 42 w 156"/>
                <a:gd name="T61" fmla="*/ 449 h 662"/>
                <a:gd name="T62" fmla="*/ 44 w 156"/>
                <a:gd name="T63" fmla="*/ 483 h 662"/>
                <a:gd name="T64" fmla="*/ 46 w 156"/>
                <a:gd name="T65" fmla="*/ 495 h 662"/>
                <a:gd name="T66" fmla="*/ 50 w 156"/>
                <a:gd name="T67" fmla="*/ 510 h 662"/>
                <a:gd name="T68" fmla="*/ 59 w 156"/>
                <a:gd name="T69" fmla="*/ 540 h 662"/>
                <a:gd name="T70" fmla="*/ 67 w 156"/>
                <a:gd name="T71" fmla="*/ 546 h 662"/>
                <a:gd name="T72" fmla="*/ 90 w 156"/>
                <a:gd name="T73" fmla="*/ 545 h 662"/>
                <a:gd name="T74" fmla="*/ 97 w 156"/>
                <a:gd name="T75" fmla="*/ 538 h 662"/>
                <a:gd name="T76" fmla="*/ 106 w 156"/>
                <a:gd name="T77" fmla="*/ 507 h 662"/>
                <a:gd name="T78" fmla="*/ 111 w 156"/>
                <a:gd name="T79" fmla="*/ 491 h 662"/>
                <a:gd name="T80" fmla="*/ 112 w 156"/>
                <a:gd name="T81" fmla="*/ 479 h 662"/>
                <a:gd name="T82" fmla="*/ 114 w 156"/>
                <a:gd name="T83" fmla="*/ 445 h 662"/>
                <a:gd name="T84" fmla="*/ 115 w 156"/>
                <a:gd name="T85" fmla="*/ 428 h 662"/>
                <a:gd name="T86" fmla="*/ 115 w 156"/>
                <a:gd name="T87" fmla="*/ 405 h 662"/>
                <a:gd name="T88" fmla="*/ 115 w 156"/>
                <a:gd name="T89" fmla="*/ 61 h 662"/>
                <a:gd name="T90" fmla="*/ 115 w 156"/>
                <a:gd name="T91" fmla="*/ 54 h 662"/>
                <a:gd name="T92" fmla="*/ 113 w 156"/>
                <a:gd name="T93" fmla="*/ 45 h 662"/>
                <a:gd name="T94" fmla="*/ 112 w 156"/>
                <a:gd name="T95" fmla="*/ 38 h 662"/>
                <a:gd name="T96" fmla="*/ 111 w 156"/>
                <a:gd name="T97" fmla="*/ 34 h 662"/>
                <a:gd name="T98" fmla="*/ 112 w 156"/>
                <a:gd name="T99" fmla="*/ 10 h 662"/>
                <a:gd name="T100" fmla="*/ 136 w 156"/>
                <a:gd name="T101" fmla="*/ 12 h 662"/>
                <a:gd name="T102" fmla="*/ 156 w 156"/>
                <a:gd name="T103" fmla="*/ 14 h 662"/>
                <a:gd name="T104" fmla="*/ 156 w 156"/>
                <a:gd name="T105" fmla="*/ 23 h 662"/>
                <a:gd name="T106" fmla="*/ 156 w 156"/>
                <a:gd name="T107" fmla="*/ 33 h 662"/>
                <a:gd name="T108" fmla="*/ 152 w 156"/>
                <a:gd name="T109" fmla="*/ 37 h 662"/>
                <a:gd name="T110" fmla="*/ 151 w 156"/>
                <a:gd name="T111" fmla="*/ 41 h 662"/>
                <a:gd name="T112" fmla="*/ 150 w 156"/>
                <a:gd name="T113" fmla="*/ 48 h 662"/>
                <a:gd name="T114" fmla="*/ 148 w 156"/>
                <a:gd name="T115" fmla="*/ 56 h 662"/>
                <a:gd name="T116" fmla="*/ 148 w 156"/>
                <a:gd name="T117" fmla="*/ 64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662">
                  <a:moveTo>
                    <a:pt x="148" y="405"/>
                  </a:moveTo>
                  <a:lnTo>
                    <a:pt x="148" y="405"/>
                  </a:lnTo>
                  <a:lnTo>
                    <a:pt x="148" y="461"/>
                  </a:lnTo>
                  <a:lnTo>
                    <a:pt x="148" y="472"/>
                  </a:lnTo>
                  <a:lnTo>
                    <a:pt x="148" y="482"/>
                  </a:lnTo>
                  <a:lnTo>
                    <a:pt x="148" y="491"/>
                  </a:lnTo>
                  <a:lnTo>
                    <a:pt x="147" y="501"/>
                  </a:lnTo>
                  <a:lnTo>
                    <a:pt x="147" y="510"/>
                  </a:lnTo>
                  <a:lnTo>
                    <a:pt x="147" y="517"/>
                  </a:lnTo>
                  <a:lnTo>
                    <a:pt x="145" y="524"/>
                  </a:lnTo>
                  <a:lnTo>
                    <a:pt x="144" y="532"/>
                  </a:lnTo>
                  <a:lnTo>
                    <a:pt x="144" y="538"/>
                  </a:lnTo>
                  <a:lnTo>
                    <a:pt x="143" y="544"/>
                  </a:lnTo>
                  <a:lnTo>
                    <a:pt x="138" y="571"/>
                  </a:lnTo>
                  <a:lnTo>
                    <a:pt x="138" y="571"/>
                  </a:lnTo>
                  <a:lnTo>
                    <a:pt x="130" y="613"/>
                  </a:lnTo>
                  <a:lnTo>
                    <a:pt x="128" y="622"/>
                  </a:lnTo>
                  <a:lnTo>
                    <a:pt x="127" y="629"/>
                  </a:lnTo>
                  <a:lnTo>
                    <a:pt x="125" y="635"/>
                  </a:lnTo>
                  <a:lnTo>
                    <a:pt x="121" y="642"/>
                  </a:lnTo>
                  <a:lnTo>
                    <a:pt x="119" y="646"/>
                  </a:lnTo>
                  <a:lnTo>
                    <a:pt x="115" y="650"/>
                  </a:lnTo>
                  <a:lnTo>
                    <a:pt x="112" y="654"/>
                  </a:lnTo>
                  <a:lnTo>
                    <a:pt x="108" y="656"/>
                  </a:lnTo>
                  <a:lnTo>
                    <a:pt x="105" y="657"/>
                  </a:lnTo>
                  <a:lnTo>
                    <a:pt x="100" y="659"/>
                  </a:lnTo>
                  <a:lnTo>
                    <a:pt x="78" y="661"/>
                  </a:lnTo>
                  <a:lnTo>
                    <a:pt x="78" y="661"/>
                  </a:lnTo>
                  <a:lnTo>
                    <a:pt x="63" y="662"/>
                  </a:lnTo>
                  <a:lnTo>
                    <a:pt x="60" y="662"/>
                  </a:lnTo>
                  <a:lnTo>
                    <a:pt x="58" y="662"/>
                  </a:lnTo>
                  <a:lnTo>
                    <a:pt x="55" y="661"/>
                  </a:lnTo>
                  <a:lnTo>
                    <a:pt x="52" y="660"/>
                  </a:lnTo>
                  <a:lnTo>
                    <a:pt x="50" y="659"/>
                  </a:lnTo>
                  <a:lnTo>
                    <a:pt x="48" y="656"/>
                  </a:lnTo>
                  <a:lnTo>
                    <a:pt x="45" y="654"/>
                  </a:lnTo>
                  <a:lnTo>
                    <a:pt x="43" y="651"/>
                  </a:lnTo>
                  <a:lnTo>
                    <a:pt x="42" y="648"/>
                  </a:lnTo>
                  <a:lnTo>
                    <a:pt x="39" y="644"/>
                  </a:lnTo>
                  <a:lnTo>
                    <a:pt x="30" y="624"/>
                  </a:lnTo>
                  <a:lnTo>
                    <a:pt x="30" y="624"/>
                  </a:lnTo>
                  <a:lnTo>
                    <a:pt x="24" y="610"/>
                  </a:lnTo>
                  <a:lnTo>
                    <a:pt x="23" y="606"/>
                  </a:lnTo>
                  <a:lnTo>
                    <a:pt x="22" y="602"/>
                  </a:lnTo>
                  <a:lnTo>
                    <a:pt x="21" y="599"/>
                  </a:lnTo>
                  <a:lnTo>
                    <a:pt x="20" y="595"/>
                  </a:lnTo>
                  <a:lnTo>
                    <a:pt x="18" y="591"/>
                  </a:lnTo>
                  <a:lnTo>
                    <a:pt x="17" y="587"/>
                  </a:lnTo>
                  <a:lnTo>
                    <a:pt x="17" y="582"/>
                  </a:lnTo>
                  <a:lnTo>
                    <a:pt x="16" y="577"/>
                  </a:lnTo>
                  <a:lnTo>
                    <a:pt x="15" y="572"/>
                  </a:lnTo>
                  <a:lnTo>
                    <a:pt x="15" y="566"/>
                  </a:lnTo>
                  <a:lnTo>
                    <a:pt x="13" y="538"/>
                  </a:lnTo>
                  <a:lnTo>
                    <a:pt x="13" y="538"/>
                  </a:lnTo>
                  <a:lnTo>
                    <a:pt x="10" y="512"/>
                  </a:lnTo>
                  <a:lnTo>
                    <a:pt x="10" y="507"/>
                  </a:lnTo>
                  <a:lnTo>
                    <a:pt x="9" y="501"/>
                  </a:lnTo>
                  <a:lnTo>
                    <a:pt x="9" y="495"/>
                  </a:lnTo>
                  <a:lnTo>
                    <a:pt x="9" y="489"/>
                  </a:lnTo>
                  <a:lnTo>
                    <a:pt x="9" y="483"/>
                  </a:lnTo>
                  <a:lnTo>
                    <a:pt x="8" y="477"/>
                  </a:lnTo>
                  <a:lnTo>
                    <a:pt x="8" y="469"/>
                  </a:lnTo>
                  <a:lnTo>
                    <a:pt x="8" y="462"/>
                  </a:lnTo>
                  <a:lnTo>
                    <a:pt x="8" y="455"/>
                  </a:lnTo>
                  <a:lnTo>
                    <a:pt x="8" y="447"/>
                  </a:lnTo>
                  <a:lnTo>
                    <a:pt x="8" y="408"/>
                  </a:lnTo>
                  <a:lnTo>
                    <a:pt x="8" y="64"/>
                  </a:lnTo>
                  <a:lnTo>
                    <a:pt x="8" y="64"/>
                  </a:lnTo>
                  <a:lnTo>
                    <a:pt x="8" y="55"/>
                  </a:lnTo>
                  <a:lnTo>
                    <a:pt x="8" y="53"/>
                  </a:lnTo>
                  <a:lnTo>
                    <a:pt x="8" y="52"/>
                  </a:lnTo>
                  <a:lnTo>
                    <a:pt x="8" y="50"/>
                  </a:lnTo>
                  <a:lnTo>
                    <a:pt x="8" y="48"/>
                  </a:lnTo>
                  <a:lnTo>
                    <a:pt x="8" y="47"/>
                  </a:lnTo>
                  <a:lnTo>
                    <a:pt x="8" y="45"/>
                  </a:lnTo>
                  <a:lnTo>
                    <a:pt x="8" y="44"/>
                  </a:lnTo>
                  <a:lnTo>
                    <a:pt x="8" y="43"/>
                  </a:lnTo>
                  <a:lnTo>
                    <a:pt x="8" y="42"/>
                  </a:lnTo>
                  <a:lnTo>
                    <a:pt x="7" y="42"/>
                  </a:lnTo>
                  <a:lnTo>
                    <a:pt x="7" y="37"/>
                  </a:lnTo>
                  <a:lnTo>
                    <a:pt x="7" y="37"/>
                  </a:lnTo>
                  <a:lnTo>
                    <a:pt x="6" y="32"/>
                  </a:lnTo>
                  <a:lnTo>
                    <a:pt x="6" y="31"/>
                  </a:lnTo>
                  <a:lnTo>
                    <a:pt x="4" y="30"/>
                  </a:lnTo>
                  <a:lnTo>
                    <a:pt x="4" y="28"/>
                  </a:lnTo>
                  <a:lnTo>
                    <a:pt x="4" y="28"/>
                  </a:lnTo>
                  <a:lnTo>
                    <a:pt x="4" y="27"/>
                  </a:lnTo>
                  <a:lnTo>
                    <a:pt x="3" y="26"/>
                  </a:lnTo>
                  <a:lnTo>
                    <a:pt x="3" y="26"/>
                  </a:lnTo>
                  <a:lnTo>
                    <a:pt x="3" y="25"/>
                  </a:lnTo>
                  <a:lnTo>
                    <a:pt x="2" y="25"/>
                  </a:lnTo>
                  <a:lnTo>
                    <a:pt x="2" y="23"/>
                  </a:lnTo>
                  <a:lnTo>
                    <a:pt x="0" y="20"/>
                  </a:lnTo>
                  <a:lnTo>
                    <a:pt x="0" y="0"/>
                  </a:lnTo>
                  <a:lnTo>
                    <a:pt x="4" y="0"/>
                  </a:lnTo>
                  <a:lnTo>
                    <a:pt x="10" y="0"/>
                  </a:lnTo>
                  <a:lnTo>
                    <a:pt x="15" y="1"/>
                  </a:lnTo>
                  <a:lnTo>
                    <a:pt x="20" y="1"/>
                  </a:lnTo>
                  <a:lnTo>
                    <a:pt x="24" y="3"/>
                  </a:lnTo>
                  <a:lnTo>
                    <a:pt x="29" y="3"/>
                  </a:lnTo>
                  <a:lnTo>
                    <a:pt x="35" y="3"/>
                  </a:lnTo>
                  <a:lnTo>
                    <a:pt x="39" y="4"/>
                  </a:lnTo>
                  <a:lnTo>
                    <a:pt x="44" y="4"/>
                  </a:lnTo>
                  <a:lnTo>
                    <a:pt x="49" y="4"/>
                  </a:lnTo>
                  <a:lnTo>
                    <a:pt x="49" y="4"/>
                  </a:lnTo>
                  <a:lnTo>
                    <a:pt x="49" y="6"/>
                  </a:lnTo>
                  <a:lnTo>
                    <a:pt x="49" y="9"/>
                  </a:lnTo>
                  <a:lnTo>
                    <a:pt x="49" y="10"/>
                  </a:lnTo>
                  <a:lnTo>
                    <a:pt x="49" y="12"/>
                  </a:lnTo>
                  <a:lnTo>
                    <a:pt x="49" y="15"/>
                  </a:lnTo>
                  <a:lnTo>
                    <a:pt x="49" y="16"/>
                  </a:lnTo>
                  <a:lnTo>
                    <a:pt x="49" y="19"/>
                  </a:lnTo>
                  <a:lnTo>
                    <a:pt x="49" y="21"/>
                  </a:lnTo>
                  <a:lnTo>
                    <a:pt x="49" y="22"/>
                  </a:lnTo>
                  <a:lnTo>
                    <a:pt x="49" y="25"/>
                  </a:lnTo>
                  <a:lnTo>
                    <a:pt x="49" y="25"/>
                  </a:lnTo>
                  <a:lnTo>
                    <a:pt x="49" y="25"/>
                  </a:lnTo>
                  <a:lnTo>
                    <a:pt x="46" y="27"/>
                  </a:lnTo>
                  <a:lnTo>
                    <a:pt x="46" y="28"/>
                  </a:lnTo>
                  <a:lnTo>
                    <a:pt x="46" y="28"/>
                  </a:lnTo>
                  <a:lnTo>
                    <a:pt x="45" y="30"/>
                  </a:lnTo>
                  <a:lnTo>
                    <a:pt x="45" y="30"/>
                  </a:lnTo>
                  <a:lnTo>
                    <a:pt x="45" y="31"/>
                  </a:lnTo>
                  <a:lnTo>
                    <a:pt x="44" y="31"/>
                  </a:lnTo>
                  <a:lnTo>
                    <a:pt x="44" y="32"/>
                  </a:lnTo>
                  <a:lnTo>
                    <a:pt x="44" y="33"/>
                  </a:lnTo>
                  <a:lnTo>
                    <a:pt x="44" y="33"/>
                  </a:lnTo>
                  <a:lnTo>
                    <a:pt x="44" y="34"/>
                  </a:lnTo>
                  <a:lnTo>
                    <a:pt x="43" y="39"/>
                  </a:lnTo>
                  <a:lnTo>
                    <a:pt x="43" y="39"/>
                  </a:lnTo>
                  <a:lnTo>
                    <a:pt x="42" y="44"/>
                  </a:lnTo>
                  <a:lnTo>
                    <a:pt x="42" y="45"/>
                  </a:lnTo>
                  <a:lnTo>
                    <a:pt x="42" y="45"/>
                  </a:lnTo>
                  <a:lnTo>
                    <a:pt x="42" y="47"/>
                  </a:lnTo>
                  <a:lnTo>
                    <a:pt x="42" y="48"/>
                  </a:lnTo>
                  <a:lnTo>
                    <a:pt x="42" y="50"/>
                  </a:lnTo>
                  <a:lnTo>
                    <a:pt x="41" y="52"/>
                  </a:lnTo>
                  <a:lnTo>
                    <a:pt x="41" y="53"/>
                  </a:lnTo>
                  <a:lnTo>
                    <a:pt x="41" y="54"/>
                  </a:lnTo>
                  <a:lnTo>
                    <a:pt x="41" y="56"/>
                  </a:lnTo>
                  <a:lnTo>
                    <a:pt x="41" y="58"/>
                  </a:lnTo>
                  <a:lnTo>
                    <a:pt x="41" y="67"/>
                  </a:lnTo>
                  <a:lnTo>
                    <a:pt x="41" y="379"/>
                  </a:lnTo>
                  <a:lnTo>
                    <a:pt x="41" y="379"/>
                  </a:lnTo>
                  <a:lnTo>
                    <a:pt x="41" y="407"/>
                  </a:lnTo>
                  <a:lnTo>
                    <a:pt x="41" y="412"/>
                  </a:lnTo>
                  <a:lnTo>
                    <a:pt x="41" y="417"/>
                  </a:lnTo>
                  <a:lnTo>
                    <a:pt x="41" y="422"/>
                  </a:lnTo>
                  <a:lnTo>
                    <a:pt x="41" y="427"/>
                  </a:lnTo>
                  <a:lnTo>
                    <a:pt x="42" y="430"/>
                  </a:lnTo>
                  <a:lnTo>
                    <a:pt x="42" y="435"/>
                  </a:lnTo>
                  <a:lnTo>
                    <a:pt x="42" y="439"/>
                  </a:lnTo>
                  <a:lnTo>
                    <a:pt x="42" y="442"/>
                  </a:lnTo>
                  <a:lnTo>
                    <a:pt x="42" y="445"/>
                  </a:lnTo>
                  <a:lnTo>
                    <a:pt x="42" y="449"/>
                  </a:lnTo>
                  <a:lnTo>
                    <a:pt x="43" y="463"/>
                  </a:lnTo>
                  <a:lnTo>
                    <a:pt x="43" y="463"/>
                  </a:lnTo>
                  <a:lnTo>
                    <a:pt x="44" y="477"/>
                  </a:lnTo>
                  <a:lnTo>
                    <a:pt x="44" y="480"/>
                  </a:lnTo>
                  <a:lnTo>
                    <a:pt x="44" y="483"/>
                  </a:lnTo>
                  <a:lnTo>
                    <a:pt x="45" y="485"/>
                  </a:lnTo>
                  <a:lnTo>
                    <a:pt x="45" y="488"/>
                  </a:lnTo>
                  <a:lnTo>
                    <a:pt x="45" y="490"/>
                  </a:lnTo>
                  <a:lnTo>
                    <a:pt x="45" y="493"/>
                  </a:lnTo>
                  <a:lnTo>
                    <a:pt x="46" y="495"/>
                  </a:lnTo>
                  <a:lnTo>
                    <a:pt x="46" y="497"/>
                  </a:lnTo>
                  <a:lnTo>
                    <a:pt x="46" y="499"/>
                  </a:lnTo>
                  <a:lnTo>
                    <a:pt x="48" y="501"/>
                  </a:lnTo>
                  <a:lnTo>
                    <a:pt x="50" y="510"/>
                  </a:lnTo>
                  <a:lnTo>
                    <a:pt x="50" y="510"/>
                  </a:lnTo>
                  <a:lnTo>
                    <a:pt x="55" y="528"/>
                  </a:lnTo>
                  <a:lnTo>
                    <a:pt x="56" y="532"/>
                  </a:lnTo>
                  <a:lnTo>
                    <a:pt x="57" y="535"/>
                  </a:lnTo>
                  <a:lnTo>
                    <a:pt x="58" y="538"/>
                  </a:lnTo>
                  <a:lnTo>
                    <a:pt x="59" y="540"/>
                  </a:lnTo>
                  <a:lnTo>
                    <a:pt x="60" y="543"/>
                  </a:lnTo>
                  <a:lnTo>
                    <a:pt x="63" y="544"/>
                  </a:lnTo>
                  <a:lnTo>
                    <a:pt x="64" y="545"/>
                  </a:lnTo>
                  <a:lnTo>
                    <a:pt x="65" y="546"/>
                  </a:lnTo>
                  <a:lnTo>
                    <a:pt x="67" y="546"/>
                  </a:lnTo>
                  <a:lnTo>
                    <a:pt x="69" y="546"/>
                  </a:lnTo>
                  <a:lnTo>
                    <a:pt x="78" y="545"/>
                  </a:lnTo>
                  <a:lnTo>
                    <a:pt x="78" y="545"/>
                  </a:lnTo>
                  <a:lnTo>
                    <a:pt x="87" y="545"/>
                  </a:lnTo>
                  <a:lnTo>
                    <a:pt x="90" y="545"/>
                  </a:lnTo>
                  <a:lnTo>
                    <a:pt x="91" y="544"/>
                  </a:lnTo>
                  <a:lnTo>
                    <a:pt x="93" y="543"/>
                  </a:lnTo>
                  <a:lnTo>
                    <a:pt x="94" y="541"/>
                  </a:lnTo>
                  <a:lnTo>
                    <a:pt x="95" y="540"/>
                  </a:lnTo>
                  <a:lnTo>
                    <a:pt x="97" y="538"/>
                  </a:lnTo>
                  <a:lnTo>
                    <a:pt x="98" y="535"/>
                  </a:lnTo>
                  <a:lnTo>
                    <a:pt x="99" y="533"/>
                  </a:lnTo>
                  <a:lnTo>
                    <a:pt x="100" y="529"/>
                  </a:lnTo>
                  <a:lnTo>
                    <a:pt x="101" y="526"/>
                  </a:lnTo>
                  <a:lnTo>
                    <a:pt x="106" y="507"/>
                  </a:lnTo>
                  <a:lnTo>
                    <a:pt x="106" y="507"/>
                  </a:lnTo>
                  <a:lnTo>
                    <a:pt x="109" y="497"/>
                  </a:lnTo>
                  <a:lnTo>
                    <a:pt x="109" y="495"/>
                  </a:lnTo>
                  <a:lnTo>
                    <a:pt x="109" y="494"/>
                  </a:lnTo>
                  <a:lnTo>
                    <a:pt x="111" y="491"/>
                  </a:lnTo>
                  <a:lnTo>
                    <a:pt x="111" y="489"/>
                  </a:lnTo>
                  <a:lnTo>
                    <a:pt x="111" y="486"/>
                  </a:lnTo>
                  <a:lnTo>
                    <a:pt x="112" y="484"/>
                  </a:lnTo>
                  <a:lnTo>
                    <a:pt x="112" y="482"/>
                  </a:lnTo>
                  <a:lnTo>
                    <a:pt x="112" y="479"/>
                  </a:lnTo>
                  <a:lnTo>
                    <a:pt x="112" y="477"/>
                  </a:lnTo>
                  <a:lnTo>
                    <a:pt x="112" y="474"/>
                  </a:lnTo>
                  <a:lnTo>
                    <a:pt x="113" y="460"/>
                  </a:lnTo>
                  <a:lnTo>
                    <a:pt x="113" y="460"/>
                  </a:lnTo>
                  <a:lnTo>
                    <a:pt x="114" y="445"/>
                  </a:lnTo>
                  <a:lnTo>
                    <a:pt x="114" y="442"/>
                  </a:lnTo>
                  <a:lnTo>
                    <a:pt x="114" y="439"/>
                  </a:lnTo>
                  <a:lnTo>
                    <a:pt x="114" y="436"/>
                  </a:lnTo>
                  <a:lnTo>
                    <a:pt x="115" y="431"/>
                  </a:lnTo>
                  <a:lnTo>
                    <a:pt x="115" y="428"/>
                  </a:lnTo>
                  <a:lnTo>
                    <a:pt x="115" y="424"/>
                  </a:lnTo>
                  <a:lnTo>
                    <a:pt x="115" y="419"/>
                  </a:lnTo>
                  <a:lnTo>
                    <a:pt x="115" y="414"/>
                  </a:lnTo>
                  <a:lnTo>
                    <a:pt x="115" y="409"/>
                  </a:lnTo>
                  <a:lnTo>
                    <a:pt x="115" y="405"/>
                  </a:lnTo>
                  <a:lnTo>
                    <a:pt x="115" y="378"/>
                  </a:lnTo>
                  <a:lnTo>
                    <a:pt x="115" y="72"/>
                  </a:lnTo>
                  <a:lnTo>
                    <a:pt x="115" y="72"/>
                  </a:lnTo>
                  <a:lnTo>
                    <a:pt x="115" y="64"/>
                  </a:lnTo>
                  <a:lnTo>
                    <a:pt x="115" y="61"/>
                  </a:lnTo>
                  <a:lnTo>
                    <a:pt x="115" y="60"/>
                  </a:lnTo>
                  <a:lnTo>
                    <a:pt x="115" y="58"/>
                  </a:lnTo>
                  <a:lnTo>
                    <a:pt x="115" y="56"/>
                  </a:lnTo>
                  <a:lnTo>
                    <a:pt x="115" y="55"/>
                  </a:lnTo>
                  <a:lnTo>
                    <a:pt x="115" y="54"/>
                  </a:lnTo>
                  <a:lnTo>
                    <a:pt x="115" y="53"/>
                  </a:lnTo>
                  <a:lnTo>
                    <a:pt x="114" y="52"/>
                  </a:lnTo>
                  <a:lnTo>
                    <a:pt x="114" y="50"/>
                  </a:lnTo>
                  <a:lnTo>
                    <a:pt x="114" y="50"/>
                  </a:lnTo>
                  <a:lnTo>
                    <a:pt x="113" y="45"/>
                  </a:lnTo>
                  <a:lnTo>
                    <a:pt x="113" y="45"/>
                  </a:lnTo>
                  <a:lnTo>
                    <a:pt x="113" y="41"/>
                  </a:lnTo>
                  <a:lnTo>
                    <a:pt x="112" y="39"/>
                  </a:lnTo>
                  <a:lnTo>
                    <a:pt x="112" y="39"/>
                  </a:lnTo>
                  <a:lnTo>
                    <a:pt x="112" y="38"/>
                  </a:lnTo>
                  <a:lnTo>
                    <a:pt x="112" y="37"/>
                  </a:lnTo>
                  <a:lnTo>
                    <a:pt x="112" y="37"/>
                  </a:lnTo>
                  <a:lnTo>
                    <a:pt x="111" y="36"/>
                  </a:lnTo>
                  <a:lnTo>
                    <a:pt x="111" y="34"/>
                  </a:lnTo>
                  <a:lnTo>
                    <a:pt x="111" y="34"/>
                  </a:lnTo>
                  <a:lnTo>
                    <a:pt x="109" y="33"/>
                  </a:lnTo>
                  <a:lnTo>
                    <a:pt x="109" y="33"/>
                  </a:lnTo>
                  <a:lnTo>
                    <a:pt x="107" y="30"/>
                  </a:lnTo>
                  <a:lnTo>
                    <a:pt x="107" y="10"/>
                  </a:lnTo>
                  <a:lnTo>
                    <a:pt x="112" y="10"/>
                  </a:lnTo>
                  <a:lnTo>
                    <a:pt x="116" y="10"/>
                  </a:lnTo>
                  <a:lnTo>
                    <a:pt x="122" y="11"/>
                  </a:lnTo>
                  <a:lnTo>
                    <a:pt x="127" y="11"/>
                  </a:lnTo>
                  <a:lnTo>
                    <a:pt x="131" y="11"/>
                  </a:lnTo>
                  <a:lnTo>
                    <a:pt x="136" y="12"/>
                  </a:lnTo>
                  <a:lnTo>
                    <a:pt x="142" y="12"/>
                  </a:lnTo>
                  <a:lnTo>
                    <a:pt x="147" y="12"/>
                  </a:lnTo>
                  <a:lnTo>
                    <a:pt x="151" y="14"/>
                  </a:lnTo>
                  <a:lnTo>
                    <a:pt x="156" y="14"/>
                  </a:lnTo>
                  <a:lnTo>
                    <a:pt x="156" y="14"/>
                  </a:lnTo>
                  <a:lnTo>
                    <a:pt x="156" y="16"/>
                  </a:lnTo>
                  <a:lnTo>
                    <a:pt x="156" y="17"/>
                  </a:lnTo>
                  <a:lnTo>
                    <a:pt x="156" y="20"/>
                  </a:lnTo>
                  <a:lnTo>
                    <a:pt x="156" y="22"/>
                  </a:lnTo>
                  <a:lnTo>
                    <a:pt x="156" y="23"/>
                  </a:lnTo>
                  <a:lnTo>
                    <a:pt x="156" y="26"/>
                  </a:lnTo>
                  <a:lnTo>
                    <a:pt x="156" y="27"/>
                  </a:lnTo>
                  <a:lnTo>
                    <a:pt x="156" y="30"/>
                  </a:lnTo>
                  <a:lnTo>
                    <a:pt x="156" y="31"/>
                  </a:lnTo>
                  <a:lnTo>
                    <a:pt x="156" y="33"/>
                  </a:lnTo>
                  <a:lnTo>
                    <a:pt x="156" y="33"/>
                  </a:lnTo>
                  <a:lnTo>
                    <a:pt x="156" y="33"/>
                  </a:lnTo>
                  <a:lnTo>
                    <a:pt x="154" y="36"/>
                  </a:lnTo>
                  <a:lnTo>
                    <a:pt x="154" y="36"/>
                  </a:lnTo>
                  <a:lnTo>
                    <a:pt x="152" y="37"/>
                  </a:lnTo>
                  <a:lnTo>
                    <a:pt x="152" y="37"/>
                  </a:lnTo>
                  <a:lnTo>
                    <a:pt x="152" y="38"/>
                  </a:lnTo>
                  <a:lnTo>
                    <a:pt x="152" y="38"/>
                  </a:lnTo>
                  <a:lnTo>
                    <a:pt x="151" y="39"/>
                  </a:lnTo>
                  <a:lnTo>
                    <a:pt x="151" y="41"/>
                  </a:lnTo>
                  <a:lnTo>
                    <a:pt x="151" y="41"/>
                  </a:lnTo>
                  <a:lnTo>
                    <a:pt x="151" y="42"/>
                  </a:lnTo>
                  <a:lnTo>
                    <a:pt x="150" y="43"/>
                  </a:lnTo>
                  <a:lnTo>
                    <a:pt x="150" y="48"/>
                  </a:lnTo>
                  <a:lnTo>
                    <a:pt x="150" y="48"/>
                  </a:lnTo>
                  <a:lnTo>
                    <a:pt x="149" y="52"/>
                  </a:lnTo>
                  <a:lnTo>
                    <a:pt x="149" y="53"/>
                  </a:lnTo>
                  <a:lnTo>
                    <a:pt x="149" y="54"/>
                  </a:lnTo>
                  <a:lnTo>
                    <a:pt x="149" y="55"/>
                  </a:lnTo>
                  <a:lnTo>
                    <a:pt x="148" y="56"/>
                  </a:lnTo>
                  <a:lnTo>
                    <a:pt x="148" y="58"/>
                  </a:lnTo>
                  <a:lnTo>
                    <a:pt x="148" y="59"/>
                  </a:lnTo>
                  <a:lnTo>
                    <a:pt x="148" y="60"/>
                  </a:lnTo>
                  <a:lnTo>
                    <a:pt x="148" y="63"/>
                  </a:lnTo>
                  <a:lnTo>
                    <a:pt x="148" y="64"/>
                  </a:lnTo>
                  <a:lnTo>
                    <a:pt x="148" y="65"/>
                  </a:lnTo>
                  <a:lnTo>
                    <a:pt x="148" y="74"/>
                  </a:lnTo>
                  <a:lnTo>
                    <a:pt x="148" y="74"/>
                  </a:lnTo>
                  <a:lnTo>
                    <a:pt x="148" y="4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66" name="Freeform 18"/>
            <p:cNvSpPr>
              <a:spLocks noEditPoints="1"/>
            </p:cNvSpPr>
            <p:nvPr/>
          </p:nvSpPr>
          <p:spPr bwMode="auto">
            <a:xfrm>
              <a:off x="1650" y="393"/>
              <a:ext cx="55" cy="160"/>
            </a:xfrm>
            <a:custGeom>
              <a:avLst/>
              <a:gdLst>
                <a:gd name="T0" fmla="*/ 42 w 166"/>
                <a:gd name="T1" fmla="*/ 584 h 636"/>
                <a:gd name="T2" fmla="*/ 42 w 166"/>
                <a:gd name="T3" fmla="*/ 590 h 636"/>
                <a:gd name="T4" fmla="*/ 43 w 166"/>
                <a:gd name="T5" fmla="*/ 597 h 636"/>
                <a:gd name="T6" fmla="*/ 46 w 166"/>
                <a:gd name="T7" fmla="*/ 606 h 636"/>
                <a:gd name="T8" fmla="*/ 47 w 166"/>
                <a:gd name="T9" fmla="*/ 608 h 636"/>
                <a:gd name="T10" fmla="*/ 40 w 166"/>
                <a:gd name="T11" fmla="*/ 633 h 636"/>
                <a:gd name="T12" fmla="*/ 15 w 166"/>
                <a:gd name="T13" fmla="*/ 635 h 636"/>
                <a:gd name="T14" fmla="*/ 0 w 166"/>
                <a:gd name="T15" fmla="*/ 634 h 636"/>
                <a:gd name="T16" fmla="*/ 0 w 166"/>
                <a:gd name="T17" fmla="*/ 624 h 636"/>
                <a:gd name="T18" fmla="*/ 0 w 166"/>
                <a:gd name="T19" fmla="*/ 617 h 636"/>
                <a:gd name="T20" fmla="*/ 4 w 166"/>
                <a:gd name="T21" fmla="*/ 612 h 636"/>
                <a:gd name="T22" fmla="*/ 6 w 166"/>
                <a:gd name="T23" fmla="*/ 608 h 636"/>
                <a:gd name="T24" fmla="*/ 8 w 166"/>
                <a:gd name="T25" fmla="*/ 597 h 636"/>
                <a:gd name="T26" fmla="*/ 8 w 166"/>
                <a:gd name="T27" fmla="*/ 591 h 636"/>
                <a:gd name="T28" fmla="*/ 8 w 166"/>
                <a:gd name="T29" fmla="*/ 584 h 636"/>
                <a:gd name="T30" fmla="*/ 8 w 166"/>
                <a:gd name="T31" fmla="*/ 51 h 636"/>
                <a:gd name="T32" fmla="*/ 8 w 166"/>
                <a:gd name="T33" fmla="*/ 44 h 636"/>
                <a:gd name="T34" fmla="*/ 7 w 166"/>
                <a:gd name="T35" fmla="*/ 35 h 636"/>
                <a:gd name="T36" fmla="*/ 6 w 166"/>
                <a:gd name="T37" fmla="*/ 28 h 636"/>
                <a:gd name="T38" fmla="*/ 4 w 166"/>
                <a:gd name="T39" fmla="*/ 24 h 636"/>
                <a:gd name="T40" fmla="*/ 11 w 166"/>
                <a:gd name="T41" fmla="*/ 1 h 636"/>
                <a:gd name="T42" fmla="*/ 57 w 166"/>
                <a:gd name="T43" fmla="*/ 5 h 636"/>
                <a:gd name="T44" fmla="*/ 96 w 166"/>
                <a:gd name="T45" fmla="*/ 8 h 636"/>
                <a:gd name="T46" fmla="*/ 111 w 166"/>
                <a:gd name="T47" fmla="*/ 10 h 636"/>
                <a:gd name="T48" fmla="*/ 117 w 166"/>
                <a:gd name="T49" fmla="*/ 12 h 636"/>
                <a:gd name="T50" fmla="*/ 130 w 166"/>
                <a:gd name="T51" fmla="*/ 23 h 636"/>
                <a:gd name="T52" fmla="*/ 134 w 166"/>
                <a:gd name="T53" fmla="*/ 29 h 636"/>
                <a:gd name="T54" fmla="*/ 138 w 166"/>
                <a:gd name="T55" fmla="*/ 38 h 636"/>
                <a:gd name="T56" fmla="*/ 153 w 166"/>
                <a:gd name="T57" fmla="*/ 81 h 636"/>
                <a:gd name="T58" fmla="*/ 156 w 166"/>
                <a:gd name="T59" fmla="*/ 116 h 636"/>
                <a:gd name="T60" fmla="*/ 158 w 166"/>
                <a:gd name="T61" fmla="*/ 193 h 636"/>
                <a:gd name="T62" fmla="*/ 156 w 166"/>
                <a:gd name="T63" fmla="*/ 258 h 636"/>
                <a:gd name="T64" fmla="*/ 154 w 166"/>
                <a:gd name="T65" fmla="*/ 285 h 636"/>
                <a:gd name="T66" fmla="*/ 142 w 166"/>
                <a:gd name="T67" fmla="*/ 335 h 636"/>
                <a:gd name="T68" fmla="*/ 135 w 166"/>
                <a:gd name="T69" fmla="*/ 352 h 636"/>
                <a:gd name="T70" fmla="*/ 117 w 166"/>
                <a:gd name="T71" fmla="*/ 371 h 636"/>
                <a:gd name="T72" fmla="*/ 149 w 166"/>
                <a:gd name="T73" fmla="*/ 553 h 636"/>
                <a:gd name="T74" fmla="*/ 152 w 166"/>
                <a:gd name="T75" fmla="*/ 569 h 636"/>
                <a:gd name="T76" fmla="*/ 156 w 166"/>
                <a:gd name="T77" fmla="*/ 583 h 636"/>
                <a:gd name="T78" fmla="*/ 160 w 166"/>
                <a:gd name="T79" fmla="*/ 596 h 636"/>
                <a:gd name="T80" fmla="*/ 162 w 166"/>
                <a:gd name="T81" fmla="*/ 600 h 636"/>
                <a:gd name="T82" fmla="*/ 153 w 166"/>
                <a:gd name="T83" fmla="*/ 622 h 636"/>
                <a:gd name="T84" fmla="*/ 121 w 166"/>
                <a:gd name="T85" fmla="*/ 624 h 636"/>
                <a:gd name="T86" fmla="*/ 103 w 166"/>
                <a:gd name="T87" fmla="*/ 624 h 636"/>
                <a:gd name="T88" fmla="*/ 103 w 166"/>
                <a:gd name="T89" fmla="*/ 616 h 636"/>
                <a:gd name="T90" fmla="*/ 103 w 166"/>
                <a:gd name="T91" fmla="*/ 607 h 636"/>
                <a:gd name="T92" fmla="*/ 107 w 166"/>
                <a:gd name="T93" fmla="*/ 601 h 636"/>
                <a:gd name="T94" fmla="*/ 110 w 166"/>
                <a:gd name="T95" fmla="*/ 595 h 636"/>
                <a:gd name="T96" fmla="*/ 110 w 166"/>
                <a:gd name="T97" fmla="*/ 576 h 636"/>
                <a:gd name="T98" fmla="*/ 109 w 166"/>
                <a:gd name="T99" fmla="*/ 569 h 636"/>
                <a:gd name="T100" fmla="*/ 107 w 166"/>
                <a:gd name="T101" fmla="*/ 558 h 636"/>
                <a:gd name="T102" fmla="*/ 97 w 166"/>
                <a:gd name="T103" fmla="*/ 263 h 636"/>
                <a:gd name="T104" fmla="*/ 107 w 166"/>
                <a:gd name="T105" fmla="*/ 263 h 636"/>
                <a:gd name="T106" fmla="*/ 111 w 166"/>
                <a:gd name="T107" fmla="*/ 259 h 636"/>
                <a:gd name="T108" fmla="*/ 120 w 166"/>
                <a:gd name="T109" fmla="*/ 244 h 636"/>
                <a:gd name="T110" fmla="*/ 124 w 166"/>
                <a:gd name="T111" fmla="*/ 233 h 636"/>
                <a:gd name="T112" fmla="*/ 125 w 166"/>
                <a:gd name="T113" fmla="*/ 214 h 636"/>
                <a:gd name="T114" fmla="*/ 124 w 166"/>
                <a:gd name="T115" fmla="*/ 162 h 636"/>
                <a:gd name="T116" fmla="*/ 123 w 166"/>
                <a:gd name="T117" fmla="*/ 148 h 636"/>
                <a:gd name="T118" fmla="*/ 118 w 166"/>
                <a:gd name="T119" fmla="*/ 134 h 636"/>
                <a:gd name="T120" fmla="*/ 112 w 166"/>
                <a:gd name="T121" fmla="*/ 121 h 636"/>
                <a:gd name="T122" fmla="*/ 106 w 166"/>
                <a:gd name="T123" fmla="*/ 118 h 636"/>
                <a:gd name="T124" fmla="*/ 97 w 166"/>
                <a:gd name="T125" fmla="*/ 263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636">
                  <a:moveTo>
                    <a:pt x="42" y="572"/>
                  </a:moveTo>
                  <a:lnTo>
                    <a:pt x="42" y="572"/>
                  </a:lnTo>
                  <a:lnTo>
                    <a:pt x="42" y="580"/>
                  </a:lnTo>
                  <a:lnTo>
                    <a:pt x="42" y="581"/>
                  </a:lnTo>
                  <a:lnTo>
                    <a:pt x="42" y="584"/>
                  </a:lnTo>
                  <a:lnTo>
                    <a:pt x="42" y="585"/>
                  </a:lnTo>
                  <a:lnTo>
                    <a:pt x="42" y="586"/>
                  </a:lnTo>
                  <a:lnTo>
                    <a:pt x="42" y="587"/>
                  </a:lnTo>
                  <a:lnTo>
                    <a:pt x="42" y="589"/>
                  </a:lnTo>
                  <a:lnTo>
                    <a:pt x="42" y="590"/>
                  </a:lnTo>
                  <a:lnTo>
                    <a:pt x="42" y="591"/>
                  </a:lnTo>
                  <a:lnTo>
                    <a:pt x="42" y="592"/>
                  </a:lnTo>
                  <a:lnTo>
                    <a:pt x="43" y="594"/>
                  </a:lnTo>
                  <a:lnTo>
                    <a:pt x="43" y="597"/>
                  </a:lnTo>
                  <a:lnTo>
                    <a:pt x="43" y="597"/>
                  </a:lnTo>
                  <a:lnTo>
                    <a:pt x="45" y="602"/>
                  </a:lnTo>
                  <a:lnTo>
                    <a:pt x="45" y="603"/>
                  </a:lnTo>
                  <a:lnTo>
                    <a:pt x="45" y="603"/>
                  </a:lnTo>
                  <a:lnTo>
                    <a:pt x="46" y="605"/>
                  </a:lnTo>
                  <a:lnTo>
                    <a:pt x="46" y="606"/>
                  </a:lnTo>
                  <a:lnTo>
                    <a:pt x="46" y="606"/>
                  </a:lnTo>
                  <a:lnTo>
                    <a:pt x="46" y="607"/>
                  </a:lnTo>
                  <a:lnTo>
                    <a:pt x="47" y="607"/>
                  </a:lnTo>
                  <a:lnTo>
                    <a:pt x="47" y="608"/>
                  </a:lnTo>
                  <a:lnTo>
                    <a:pt x="47" y="608"/>
                  </a:lnTo>
                  <a:lnTo>
                    <a:pt x="48" y="609"/>
                  </a:lnTo>
                  <a:lnTo>
                    <a:pt x="50" y="612"/>
                  </a:lnTo>
                  <a:lnTo>
                    <a:pt x="50" y="631"/>
                  </a:lnTo>
                  <a:lnTo>
                    <a:pt x="46" y="631"/>
                  </a:lnTo>
                  <a:lnTo>
                    <a:pt x="40" y="633"/>
                  </a:lnTo>
                  <a:lnTo>
                    <a:pt x="35" y="633"/>
                  </a:lnTo>
                  <a:lnTo>
                    <a:pt x="31" y="634"/>
                  </a:lnTo>
                  <a:lnTo>
                    <a:pt x="26" y="634"/>
                  </a:lnTo>
                  <a:lnTo>
                    <a:pt x="20" y="634"/>
                  </a:lnTo>
                  <a:lnTo>
                    <a:pt x="15" y="635"/>
                  </a:lnTo>
                  <a:lnTo>
                    <a:pt x="11" y="635"/>
                  </a:lnTo>
                  <a:lnTo>
                    <a:pt x="6" y="636"/>
                  </a:lnTo>
                  <a:lnTo>
                    <a:pt x="0" y="636"/>
                  </a:lnTo>
                  <a:lnTo>
                    <a:pt x="0" y="636"/>
                  </a:lnTo>
                  <a:lnTo>
                    <a:pt x="0" y="634"/>
                  </a:lnTo>
                  <a:lnTo>
                    <a:pt x="0" y="633"/>
                  </a:lnTo>
                  <a:lnTo>
                    <a:pt x="0" y="630"/>
                  </a:lnTo>
                  <a:lnTo>
                    <a:pt x="0" y="629"/>
                  </a:lnTo>
                  <a:lnTo>
                    <a:pt x="0" y="627"/>
                  </a:lnTo>
                  <a:lnTo>
                    <a:pt x="0" y="624"/>
                  </a:lnTo>
                  <a:lnTo>
                    <a:pt x="0" y="623"/>
                  </a:lnTo>
                  <a:lnTo>
                    <a:pt x="0" y="620"/>
                  </a:lnTo>
                  <a:lnTo>
                    <a:pt x="0" y="619"/>
                  </a:lnTo>
                  <a:lnTo>
                    <a:pt x="0" y="617"/>
                  </a:lnTo>
                  <a:lnTo>
                    <a:pt x="0" y="617"/>
                  </a:lnTo>
                  <a:lnTo>
                    <a:pt x="0" y="617"/>
                  </a:lnTo>
                  <a:lnTo>
                    <a:pt x="3" y="614"/>
                  </a:lnTo>
                  <a:lnTo>
                    <a:pt x="4" y="613"/>
                  </a:lnTo>
                  <a:lnTo>
                    <a:pt x="4" y="613"/>
                  </a:lnTo>
                  <a:lnTo>
                    <a:pt x="4" y="612"/>
                  </a:lnTo>
                  <a:lnTo>
                    <a:pt x="5" y="612"/>
                  </a:lnTo>
                  <a:lnTo>
                    <a:pt x="5" y="611"/>
                  </a:lnTo>
                  <a:lnTo>
                    <a:pt x="5" y="609"/>
                  </a:lnTo>
                  <a:lnTo>
                    <a:pt x="5" y="609"/>
                  </a:lnTo>
                  <a:lnTo>
                    <a:pt x="6" y="608"/>
                  </a:lnTo>
                  <a:lnTo>
                    <a:pt x="6" y="607"/>
                  </a:lnTo>
                  <a:lnTo>
                    <a:pt x="6" y="607"/>
                  </a:lnTo>
                  <a:lnTo>
                    <a:pt x="7" y="602"/>
                  </a:lnTo>
                  <a:lnTo>
                    <a:pt x="7" y="602"/>
                  </a:lnTo>
                  <a:lnTo>
                    <a:pt x="8" y="597"/>
                  </a:lnTo>
                  <a:lnTo>
                    <a:pt x="8" y="596"/>
                  </a:lnTo>
                  <a:lnTo>
                    <a:pt x="8" y="595"/>
                  </a:lnTo>
                  <a:lnTo>
                    <a:pt x="8" y="594"/>
                  </a:lnTo>
                  <a:lnTo>
                    <a:pt x="8" y="592"/>
                  </a:lnTo>
                  <a:lnTo>
                    <a:pt x="8" y="591"/>
                  </a:lnTo>
                  <a:lnTo>
                    <a:pt x="8" y="590"/>
                  </a:lnTo>
                  <a:lnTo>
                    <a:pt x="8" y="589"/>
                  </a:lnTo>
                  <a:lnTo>
                    <a:pt x="8" y="586"/>
                  </a:lnTo>
                  <a:lnTo>
                    <a:pt x="8" y="585"/>
                  </a:lnTo>
                  <a:lnTo>
                    <a:pt x="8" y="584"/>
                  </a:lnTo>
                  <a:lnTo>
                    <a:pt x="8" y="575"/>
                  </a:lnTo>
                  <a:lnTo>
                    <a:pt x="8" y="62"/>
                  </a:lnTo>
                  <a:lnTo>
                    <a:pt x="8" y="62"/>
                  </a:lnTo>
                  <a:lnTo>
                    <a:pt x="8" y="52"/>
                  </a:lnTo>
                  <a:lnTo>
                    <a:pt x="8" y="51"/>
                  </a:lnTo>
                  <a:lnTo>
                    <a:pt x="8" y="50"/>
                  </a:lnTo>
                  <a:lnTo>
                    <a:pt x="8" y="48"/>
                  </a:lnTo>
                  <a:lnTo>
                    <a:pt x="8" y="46"/>
                  </a:lnTo>
                  <a:lnTo>
                    <a:pt x="8" y="45"/>
                  </a:lnTo>
                  <a:lnTo>
                    <a:pt x="8" y="44"/>
                  </a:lnTo>
                  <a:lnTo>
                    <a:pt x="8" y="43"/>
                  </a:lnTo>
                  <a:lnTo>
                    <a:pt x="8" y="41"/>
                  </a:lnTo>
                  <a:lnTo>
                    <a:pt x="8" y="40"/>
                  </a:lnTo>
                  <a:lnTo>
                    <a:pt x="8" y="40"/>
                  </a:lnTo>
                  <a:lnTo>
                    <a:pt x="7" y="35"/>
                  </a:lnTo>
                  <a:lnTo>
                    <a:pt x="7" y="35"/>
                  </a:lnTo>
                  <a:lnTo>
                    <a:pt x="6" y="30"/>
                  </a:lnTo>
                  <a:lnTo>
                    <a:pt x="6" y="30"/>
                  </a:lnTo>
                  <a:lnTo>
                    <a:pt x="6" y="29"/>
                  </a:lnTo>
                  <a:lnTo>
                    <a:pt x="6" y="28"/>
                  </a:lnTo>
                  <a:lnTo>
                    <a:pt x="5" y="28"/>
                  </a:lnTo>
                  <a:lnTo>
                    <a:pt x="5" y="27"/>
                  </a:lnTo>
                  <a:lnTo>
                    <a:pt x="5" y="26"/>
                  </a:lnTo>
                  <a:lnTo>
                    <a:pt x="4" y="26"/>
                  </a:lnTo>
                  <a:lnTo>
                    <a:pt x="4" y="24"/>
                  </a:lnTo>
                  <a:lnTo>
                    <a:pt x="4" y="23"/>
                  </a:lnTo>
                  <a:lnTo>
                    <a:pt x="3" y="23"/>
                  </a:lnTo>
                  <a:lnTo>
                    <a:pt x="0" y="19"/>
                  </a:lnTo>
                  <a:lnTo>
                    <a:pt x="0" y="0"/>
                  </a:lnTo>
                  <a:lnTo>
                    <a:pt x="11" y="1"/>
                  </a:lnTo>
                  <a:lnTo>
                    <a:pt x="20" y="2"/>
                  </a:lnTo>
                  <a:lnTo>
                    <a:pt x="29" y="2"/>
                  </a:lnTo>
                  <a:lnTo>
                    <a:pt x="39" y="4"/>
                  </a:lnTo>
                  <a:lnTo>
                    <a:pt x="48" y="4"/>
                  </a:lnTo>
                  <a:lnTo>
                    <a:pt x="57" y="5"/>
                  </a:lnTo>
                  <a:lnTo>
                    <a:pt x="68" y="6"/>
                  </a:lnTo>
                  <a:lnTo>
                    <a:pt x="77" y="6"/>
                  </a:lnTo>
                  <a:lnTo>
                    <a:pt x="86" y="7"/>
                  </a:lnTo>
                  <a:lnTo>
                    <a:pt x="96" y="8"/>
                  </a:lnTo>
                  <a:lnTo>
                    <a:pt x="96" y="8"/>
                  </a:lnTo>
                  <a:lnTo>
                    <a:pt x="96" y="8"/>
                  </a:lnTo>
                  <a:lnTo>
                    <a:pt x="105" y="8"/>
                  </a:lnTo>
                  <a:lnTo>
                    <a:pt x="107" y="8"/>
                  </a:lnTo>
                  <a:lnTo>
                    <a:pt x="109" y="10"/>
                  </a:lnTo>
                  <a:lnTo>
                    <a:pt x="111" y="10"/>
                  </a:lnTo>
                  <a:lnTo>
                    <a:pt x="112" y="10"/>
                  </a:lnTo>
                  <a:lnTo>
                    <a:pt x="113" y="11"/>
                  </a:lnTo>
                  <a:lnTo>
                    <a:pt x="114" y="11"/>
                  </a:lnTo>
                  <a:lnTo>
                    <a:pt x="116" y="12"/>
                  </a:lnTo>
                  <a:lnTo>
                    <a:pt x="117" y="12"/>
                  </a:lnTo>
                  <a:lnTo>
                    <a:pt x="118" y="13"/>
                  </a:lnTo>
                  <a:lnTo>
                    <a:pt x="119" y="15"/>
                  </a:lnTo>
                  <a:lnTo>
                    <a:pt x="125" y="18"/>
                  </a:lnTo>
                  <a:lnTo>
                    <a:pt x="125" y="18"/>
                  </a:lnTo>
                  <a:lnTo>
                    <a:pt x="130" y="23"/>
                  </a:lnTo>
                  <a:lnTo>
                    <a:pt x="131" y="24"/>
                  </a:lnTo>
                  <a:lnTo>
                    <a:pt x="131" y="24"/>
                  </a:lnTo>
                  <a:lnTo>
                    <a:pt x="132" y="26"/>
                  </a:lnTo>
                  <a:lnTo>
                    <a:pt x="133" y="28"/>
                  </a:lnTo>
                  <a:lnTo>
                    <a:pt x="134" y="29"/>
                  </a:lnTo>
                  <a:lnTo>
                    <a:pt x="134" y="30"/>
                  </a:lnTo>
                  <a:lnTo>
                    <a:pt x="135" y="32"/>
                  </a:lnTo>
                  <a:lnTo>
                    <a:pt x="137" y="34"/>
                  </a:lnTo>
                  <a:lnTo>
                    <a:pt x="137" y="35"/>
                  </a:lnTo>
                  <a:lnTo>
                    <a:pt x="138" y="38"/>
                  </a:lnTo>
                  <a:lnTo>
                    <a:pt x="141" y="49"/>
                  </a:lnTo>
                  <a:lnTo>
                    <a:pt x="141" y="49"/>
                  </a:lnTo>
                  <a:lnTo>
                    <a:pt x="149" y="71"/>
                  </a:lnTo>
                  <a:lnTo>
                    <a:pt x="151" y="76"/>
                  </a:lnTo>
                  <a:lnTo>
                    <a:pt x="153" y="81"/>
                  </a:lnTo>
                  <a:lnTo>
                    <a:pt x="154" y="87"/>
                  </a:lnTo>
                  <a:lnTo>
                    <a:pt x="154" y="93"/>
                  </a:lnTo>
                  <a:lnTo>
                    <a:pt x="155" y="100"/>
                  </a:lnTo>
                  <a:lnTo>
                    <a:pt x="156" y="107"/>
                  </a:lnTo>
                  <a:lnTo>
                    <a:pt x="156" y="116"/>
                  </a:lnTo>
                  <a:lnTo>
                    <a:pt x="158" y="125"/>
                  </a:lnTo>
                  <a:lnTo>
                    <a:pt x="158" y="133"/>
                  </a:lnTo>
                  <a:lnTo>
                    <a:pt x="158" y="143"/>
                  </a:lnTo>
                  <a:lnTo>
                    <a:pt x="158" y="193"/>
                  </a:lnTo>
                  <a:lnTo>
                    <a:pt x="158" y="193"/>
                  </a:lnTo>
                  <a:lnTo>
                    <a:pt x="158" y="230"/>
                  </a:lnTo>
                  <a:lnTo>
                    <a:pt x="158" y="237"/>
                  </a:lnTo>
                  <a:lnTo>
                    <a:pt x="158" y="244"/>
                  </a:lnTo>
                  <a:lnTo>
                    <a:pt x="158" y="250"/>
                  </a:lnTo>
                  <a:lnTo>
                    <a:pt x="156" y="258"/>
                  </a:lnTo>
                  <a:lnTo>
                    <a:pt x="156" y="264"/>
                  </a:lnTo>
                  <a:lnTo>
                    <a:pt x="155" y="269"/>
                  </a:lnTo>
                  <a:lnTo>
                    <a:pt x="155" y="275"/>
                  </a:lnTo>
                  <a:lnTo>
                    <a:pt x="154" y="280"/>
                  </a:lnTo>
                  <a:lnTo>
                    <a:pt x="154" y="285"/>
                  </a:lnTo>
                  <a:lnTo>
                    <a:pt x="153" y="288"/>
                  </a:lnTo>
                  <a:lnTo>
                    <a:pt x="148" y="309"/>
                  </a:lnTo>
                  <a:lnTo>
                    <a:pt x="148" y="309"/>
                  </a:lnTo>
                  <a:lnTo>
                    <a:pt x="144" y="331"/>
                  </a:lnTo>
                  <a:lnTo>
                    <a:pt x="142" y="335"/>
                  </a:lnTo>
                  <a:lnTo>
                    <a:pt x="141" y="338"/>
                  </a:lnTo>
                  <a:lnTo>
                    <a:pt x="140" y="342"/>
                  </a:lnTo>
                  <a:lnTo>
                    <a:pt x="139" y="346"/>
                  </a:lnTo>
                  <a:lnTo>
                    <a:pt x="137" y="349"/>
                  </a:lnTo>
                  <a:lnTo>
                    <a:pt x="135" y="352"/>
                  </a:lnTo>
                  <a:lnTo>
                    <a:pt x="134" y="355"/>
                  </a:lnTo>
                  <a:lnTo>
                    <a:pt x="132" y="358"/>
                  </a:lnTo>
                  <a:lnTo>
                    <a:pt x="130" y="360"/>
                  </a:lnTo>
                  <a:lnTo>
                    <a:pt x="128" y="362"/>
                  </a:lnTo>
                  <a:lnTo>
                    <a:pt x="117" y="371"/>
                  </a:lnTo>
                  <a:lnTo>
                    <a:pt x="145" y="524"/>
                  </a:lnTo>
                  <a:lnTo>
                    <a:pt x="145" y="524"/>
                  </a:lnTo>
                  <a:lnTo>
                    <a:pt x="148" y="546"/>
                  </a:lnTo>
                  <a:lnTo>
                    <a:pt x="148" y="550"/>
                  </a:lnTo>
                  <a:lnTo>
                    <a:pt x="149" y="553"/>
                  </a:lnTo>
                  <a:lnTo>
                    <a:pt x="149" y="557"/>
                  </a:lnTo>
                  <a:lnTo>
                    <a:pt x="151" y="561"/>
                  </a:lnTo>
                  <a:lnTo>
                    <a:pt x="151" y="564"/>
                  </a:lnTo>
                  <a:lnTo>
                    <a:pt x="152" y="567"/>
                  </a:lnTo>
                  <a:lnTo>
                    <a:pt x="152" y="569"/>
                  </a:lnTo>
                  <a:lnTo>
                    <a:pt x="153" y="572"/>
                  </a:lnTo>
                  <a:lnTo>
                    <a:pt x="153" y="574"/>
                  </a:lnTo>
                  <a:lnTo>
                    <a:pt x="154" y="575"/>
                  </a:lnTo>
                  <a:lnTo>
                    <a:pt x="156" y="583"/>
                  </a:lnTo>
                  <a:lnTo>
                    <a:pt x="156" y="583"/>
                  </a:lnTo>
                  <a:lnTo>
                    <a:pt x="158" y="590"/>
                  </a:lnTo>
                  <a:lnTo>
                    <a:pt x="159" y="592"/>
                  </a:lnTo>
                  <a:lnTo>
                    <a:pt x="159" y="594"/>
                  </a:lnTo>
                  <a:lnTo>
                    <a:pt x="160" y="595"/>
                  </a:lnTo>
                  <a:lnTo>
                    <a:pt x="160" y="596"/>
                  </a:lnTo>
                  <a:lnTo>
                    <a:pt x="160" y="597"/>
                  </a:lnTo>
                  <a:lnTo>
                    <a:pt x="161" y="597"/>
                  </a:lnTo>
                  <a:lnTo>
                    <a:pt x="161" y="598"/>
                  </a:lnTo>
                  <a:lnTo>
                    <a:pt x="162" y="600"/>
                  </a:lnTo>
                  <a:lnTo>
                    <a:pt x="162" y="600"/>
                  </a:lnTo>
                  <a:lnTo>
                    <a:pt x="163" y="600"/>
                  </a:lnTo>
                  <a:lnTo>
                    <a:pt x="166" y="602"/>
                  </a:lnTo>
                  <a:lnTo>
                    <a:pt x="166" y="620"/>
                  </a:lnTo>
                  <a:lnTo>
                    <a:pt x="160" y="622"/>
                  </a:lnTo>
                  <a:lnTo>
                    <a:pt x="153" y="622"/>
                  </a:lnTo>
                  <a:lnTo>
                    <a:pt x="147" y="623"/>
                  </a:lnTo>
                  <a:lnTo>
                    <a:pt x="140" y="623"/>
                  </a:lnTo>
                  <a:lnTo>
                    <a:pt x="134" y="623"/>
                  </a:lnTo>
                  <a:lnTo>
                    <a:pt x="128" y="624"/>
                  </a:lnTo>
                  <a:lnTo>
                    <a:pt x="121" y="624"/>
                  </a:lnTo>
                  <a:lnTo>
                    <a:pt x="116" y="625"/>
                  </a:lnTo>
                  <a:lnTo>
                    <a:pt x="109" y="625"/>
                  </a:lnTo>
                  <a:lnTo>
                    <a:pt x="103" y="627"/>
                  </a:lnTo>
                  <a:lnTo>
                    <a:pt x="103" y="627"/>
                  </a:lnTo>
                  <a:lnTo>
                    <a:pt x="103" y="624"/>
                  </a:lnTo>
                  <a:lnTo>
                    <a:pt x="103" y="623"/>
                  </a:lnTo>
                  <a:lnTo>
                    <a:pt x="103" y="620"/>
                  </a:lnTo>
                  <a:lnTo>
                    <a:pt x="103" y="619"/>
                  </a:lnTo>
                  <a:lnTo>
                    <a:pt x="103" y="617"/>
                  </a:lnTo>
                  <a:lnTo>
                    <a:pt x="103" y="616"/>
                  </a:lnTo>
                  <a:lnTo>
                    <a:pt x="103" y="613"/>
                  </a:lnTo>
                  <a:lnTo>
                    <a:pt x="103" y="612"/>
                  </a:lnTo>
                  <a:lnTo>
                    <a:pt x="103" y="609"/>
                  </a:lnTo>
                  <a:lnTo>
                    <a:pt x="103" y="607"/>
                  </a:lnTo>
                  <a:lnTo>
                    <a:pt x="103" y="607"/>
                  </a:lnTo>
                  <a:lnTo>
                    <a:pt x="103" y="607"/>
                  </a:lnTo>
                  <a:lnTo>
                    <a:pt x="106" y="603"/>
                  </a:lnTo>
                  <a:lnTo>
                    <a:pt x="106" y="603"/>
                  </a:lnTo>
                  <a:lnTo>
                    <a:pt x="107" y="602"/>
                  </a:lnTo>
                  <a:lnTo>
                    <a:pt x="107" y="601"/>
                  </a:lnTo>
                  <a:lnTo>
                    <a:pt x="109" y="600"/>
                  </a:lnTo>
                  <a:lnTo>
                    <a:pt x="109" y="598"/>
                  </a:lnTo>
                  <a:lnTo>
                    <a:pt x="109" y="597"/>
                  </a:lnTo>
                  <a:lnTo>
                    <a:pt x="110" y="596"/>
                  </a:lnTo>
                  <a:lnTo>
                    <a:pt x="110" y="595"/>
                  </a:lnTo>
                  <a:lnTo>
                    <a:pt x="110" y="592"/>
                  </a:lnTo>
                  <a:lnTo>
                    <a:pt x="110" y="591"/>
                  </a:lnTo>
                  <a:lnTo>
                    <a:pt x="110" y="583"/>
                  </a:lnTo>
                  <a:lnTo>
                    <a:pt x="110" y="583"/>
                  </a:lnTo>
                  <a:lnTo>
                    <a:pt x="110" y="576"/>
                  </a:lnTo>
                  <a:lnTo>
                    <a:pt x="110" y="575"/>
                  </a:lnTo>
                  <a:lnTo>
                    <a:pt x="110" y="574"/>
                  </a:lnTo>
                  <a:lnTo>
                    <a:pt x="110" y="573"/>
                  </a:lnTo>
                  <a:lnTo>
                    <a:pt x="110" y="570"/>
                  </a:lnTo>
                  <a:lnTo>
                    <a:pt x="109" y="569"/>
                  </a:lnTo>
                  <a:lnTo>
                    <a:pt x="109" y="568"/>
                  </a:lnTo>
                  <a:lnTo>
                    <a:pt x="109" y="565"/>
                  </a:lnTo>
                  <a:lnTo>
                    <a:pt x="109" y="563"/>
                  </a:lnTo>
                  <a:lnTo>
                    <a:pt x="107" y="561"/>
                  </a:lnTo>
                  <a:lnTo>
                    <a:pt x="107" y="558"/>
                  </a:lnTo>
                  <a:lnTo>
                    <a:pt x="105" y="547"/>
                  </a:lnTo>
                  <a:lnTo>
                    <a:pt x="76" y="372"/>
                  </a:lnTo>
                  <a:lnTo>
                    <a:pt x="42" y="374"/>
                  </a:lnTo>
                  <a:lnTo>
                    <a:pt x="42" y="572"/>
                  </a:lnTo>
                  <a:close/>
                  <a:moveTo>
                    <a:pt x="97" y="263"/>
                  </a:moveTo>
                  <a:lnTo>
                    <a:pt x="97" y="263"/>
                  </a:lnTo>
                  <a:lnTo>
                    <a:pt x="104" y="263"/>
                  </a:lnTo>
                  <a:lnTo>
                    <a:pt x="105" y="263"/>
                  </a:lnTo>
                  <a:lnTo>
                    <a:pt x="106" y="263"/>
                  </a:lnTo>
                  <a:lnTo>
                    <a:pt x="107" y="263"/>
                  </a:lnTo>
                  <a:lnTo>
                    <a:pt x="109" y="263"/>
                  </a:lnTo>
                  <a:lnTo>
                    <a:pt x="109" y="261"/>
                  </a:lnTo>
                  <a:lnTo>
                    <a:pt x="110" y="261"/>
                  </a:lnTo>
                  <a:lnTo>
                    <a:pt x="111" y="260"/>
                  </a:lnTo>
                  <a:lnTo>
                    <a:pt x="111" y="259"/>
                  </a:lnTo>
                  <a:lnTo>
                    <a:pt x="112" y="259"/>
                  </a:lnTo>
                  <a:lnTo>
                    <a:pt x="113" y="258"/>
                  </a:lnTo>
                  <a:lnTo>
                    <a:pt x="116" y="252"/>
                  </a:lnTo>
                  <a:lnTo>
                    <a:pt x="116" y="252"/>
                  </a:lnTo>
                  <a:lnTo>
                    <a:pt x="120" y="244"/>
                  </a:lnTo>
                  <a:lnTo>
                    <a:pt x="121" y="243"/>
                  </a:lnTo>
                  <a:lnTo>
                    <a:pt x="121" y="241"/>
                  </a:lnTo>
                  <a:lnTo>
                    <a:pt x="123" y="238"/>
                  </a:lnTo>
                  <a:lnTo>
                    <a:pt x="123" y="236"/>
                  </a:lnTo>
                  <a:lnTo>
                    <a:pt x="124" y="233"/>
                  </a:lnTo>
                  <a:lnTo>
                    <a:pt x="124" y="230"/>
                  </a:lnTo>
                  <a:lnTo>
                    <a:pt x="124" y="226"/>
                  </a:lnTo>
                  <a:lnTo>
                    <a:pt x="124" y="222"/>
                  </a:lnTo>
                  <a:lnTo>
                    <a:pt x="125" y="219"/>
                  </a:lnTo>
                  <a:lnTo>
                    <a:pt x="125" y="214"/>
                  </a:lnTo>
                  <a:lnTo>
                    <a:pt x="125" y="190"/>
                  </a:lnTo>
                  <a:lnTo>
                    <a:pt x="125" y="190"/>
                  </a:lnTo>
                  <a:lnTo>
                    <a:pt x="125" y="171"/>
                  </a:lnTo>
                  <a:lnTo>
                    <a:pt x="125" y="166"/>
                  </a:lnTo>
                  <a:lnTo>
                    <a:pt x="124" y="162"/>
                  </a:lnTo>
                  <a:lnTo>
                    <a:pt x="124" y="160"/>
                  </a:lnTo>
                  <a:lnTo>
                    <a:pt x="124" y="156"/>
                  </a:lnTo>
                  <a:lnTo>
                    <a:pt x="124" y="154"/>
                  </a:lnTo>
                  <a:lnTo>
                    <a:pt x="124" y="150"/>
                  </a:lnTo>
                  <a:lnTo>
                    <a:pt x="123" y="148"/>
                  </a:lnTo>
                  <a:lnTo>
                    <a:pt x="123" y="147"/>
                  </a:lnTo>
                  <a:lnTo>
                    <a:pt x="121" y="144"/>
                  </a:lnTo>
                  <a:lnTo>
                    <a:pt x="121" y="142"/>
                  </a:lnTo>
                  <a:lnTo>
                    <a:pt x="118" y="134"/>
                  </a:lnTo>
                  <a:lnTo>
                    <a:pt x="118" y="134"/>
                  </a:lnTo>
                  <a:lnTo>
                    <a:pt x="116" y="126"/>
                  </a:lnTo>
                  <a:lnTo>
                    <a:pt x="114" y="125"/>
                  </a:lnTo>
                  <a:lnTo>
                    <a:pt x="114" y="123"/>
                  </a:lnTo>
                  <a:lnTo>
                    <a:pt x="113" y="122"/>
                  </a:lnTo>
                  <a:lnTo>
                    <a:pt x="112" y="121"/>
                  </a:lnTo>
                  <a:lnTo>
                    <a:pt x="111" y="120"/>
                  </a:lnTo>
                  <a:lnTo>
                    <a:pt x="110" y="120"/>
                  </a:lnTo>
                  <a:lnTo>
                    <a:pt x="109" y="118"/>
                  </a:lnTo>
                  <a:lnTo>
                    <a:pt x="107" y="118"/>
                  </a:lnTo>
                  <a:lnTo>
                    <a:pt x="106" y="118"/>
                  </a:lnTo>
                  <a:lnTo>
                    <a:pt x="105" y="117"/>
                  </a:lnTo>
                  <a:lnTo>
                    <a:pt x="97" y="117"/>
                  </a:lnTo>
                  <a:lnTo>
                    <a:pt x="42" y="115"/>
                  </a:lnTo>
                  <a:lnTo>
                    <a:pt x="42" y="263"/>
                  </a:lnTo>
                  <a:lnTo>
                    <a:pt x="97"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67" name="Freeform 19"/>
            <p:cNvSpPr>
              <a:spLocks/>
            </p:cNvSpPr>
            <p:nvPr/>
          </p:nvSpPr>
          <p:spPr bwMode="auto">
            <a:xfrm>
              <a:off x="1708" y="391"/>
              <a:ext cx="52" cy="163"/>
            </a:xfrm>
            <a:custGeom>
              <a:avLst/>
              <a:gdLst>
                <a:gd name="T0" fmla="*/ 93 w 157"/>
                <a:gd name="T1" fmla="*/ 518 h 651"/>
                <a:gd name="T2" fmla="*/ 142 w 157"/>
                <a:gd name="T3" fmla="*/ 514 h 651"/>
                <a:gd name="T4" fmla="*/ 145 w 157"/>
                <a:gd name="T5" fmla="*/ 514 h 651"/>
                <a:gd name="T6" fmla="*/ 148 w 157"/>
                <a:gd name="T7" fmla="*/ 511 h 651"/>
                <a:gd name="T8" fmla="*/ 150 w 157"/>
                <a:gd name="T9" fmla="*/ 500 h 651"/>
                <a:gd name="T10" fmla="*/ 151 w 157"/>
                <a:gd name="T11" fmla="*/ 491 h 651"/>
                <a:gd name="T12" fmla="*/ 157 w 157"/>
                <a:gd name="T13" fmla="*/ 532 h 651"/>
                <a:gd name="T14" fmla="*/ 157 w 157"/>
                <a:gd name="T15" fmla="*/ 634 h 651"/>
                <a:gd name="T16" fmla="*/ 155 w 157"/>
                <a:gd name="T17" fmla="*/ 651 h 651"/>
                <a:gd name="T18" fmla="*/ 152 w 157"/>
                <a:gd name="T19" fmla="*/ 651 h 651"/>
                <a:gd name="T20" fmla="*/ 151 w 157"/>
                <a:gd name="T21" fmla="*/ 637 h 651"/>
                <a:gd name="T22" fmla="*/ 150 w 157"/>
                <a:gd name="T23" fmla="*/ 629 h 651"/>
                <a:gd name="T24" fmla="*/ 147 w 157"/>
                <a:gd name="T25" fmla="*/ 619 h 651"/>
                <a:gd name="T26" fmla="*/ 145 w 157"/>
                <a:gd name="T27" fmla="*/ 618 h 651"/>
                <a:gd name="T28" fmla="*/ 0 w 157"/>
                <a:gd name="T29" fmla="*/ 626 h 651"/>
                <a:gd name="T30" fmla="*/ 0 w 157"/>
                <a:gd name="T31" fmla="*/ 615 h 651"/>
                <a:gd name="T32" fmla="*/ 3 w 157"/>
                <a:gd name="T33" fmla="*/ 608 h 651"/>
                <a:gd name="T34" fmla="*/ 6 w 157"/>
                <a:gd name="T35" fmla="*/ 604 h 651"/>
                <a:gd name="T36" fmla="*/ 8 w 157"/>
                <a:gd name="T37" fmla="*/ 593 h 651"/>
                <a:gd name="T38" fmla="*/ 9 w 157"/>
                <a:gd name="T39" fmla="*/ 585 h 651"/>
                <a:gd name="T40" fmla="*/ 9 w 157"/>
                <a:gd name="T41" fmla="*/ 82 h 651"/>
                <a:gd name="T42" fmla="*/ 9 w 157"/>
                <a:gd name="T43" fmla="*/ 69 h 651"/>
                <a:gd name="T44" fmla="*/ 8 w 157"/>
                <a:gd name="T45" fmla="*/ 61 h 651"/>
                <a:gd name="T46" fmla="*/ 6 w 157"/>
                <a:gd name="T47" fmla="*/ 50 h 651"/>
                <a:gd name="T48" fmla="*/ 3 w 157"/>
                <a:gd name="T49" fmla="*/ 47 h 651"/>
                <a:gd name="T50" fmla="*/ 43 w 157"/>
                <a:gd name="T51" fmla="*/ 27 h 651"/>
                <a:gd name="T52" fmla="*/ 128 w 157"/>
                <a:gd name="T53" fmla="*/ 33 h 651"/>
                <a:gd name="T54" fmla="*/ 144 w 157"/>
                <a:gd name="T55" fmla="*/ 34 h 651"/>
                <a:gd name="T56" fmla="*/ 147 w 157"/>
                <a:gd name="T57" fmla="*/ 32 h 651"/>
                <a:gd name="T58" fmla="*/ 150 w 157"/>
                <a:gd name="T59" fmla="*/ 22 h 651"/>
                <a:gd name="T60" fmla="*/ 151 w 157"/>
                <a:gd name="T61" fmla="*/ 15 h 651"/>
                <a:gd name="T62" fmla="*/ 157 w 157"/>
                <a:gd name="T63" fmla="*/ 18 h 651"/>
                <a:gd name="T64" fmla="*/ 157 w 157"/>
                <a:gd name="T65" fmla="*/ 121 h 651"/>
                <a:gd name="T66" fmla="*/ 156 w 157"/>
                <a:gd name="T67" fmla="*/ 172 h 651"/>
                <a:gd name="T68" fmla="*/ 154 w 157"/>
                <a:gd name="T69" fmla="*/ 172 h 651"/>
                <a:gd name="T70" fmla="*/ 151 w 157"/>
                <a:gd name="T71" fmla="*/ 160 h 651"/>
                <a:gd name="T72" fmla="*/ 150 w 157"/>
                <a:gd name="T73" fmla="*/ 152 h 651"/>
                <a:gd name="T74" fmla="*/ 147 w 157"/>
                <a:gd name="T75" fmla="*/ 141 h 651"/>
                <a:gd name="T76" fmla="*/ 145 w 157"/>
                <a:gd name="T77" fmla="*/ 138 h 651"/>
                <a:gd name="T78" fmla="*/ 44 w 157"/>
                <a:gd name="T79" fmla="*/ 133 h 651"/>
                <a:gd name="T80" fmla="*/ 44 w 157"/>
                <a:gd name="T81" fmla="*/ 218 h 651"/>
                <a:gd name="T82" fmla="*/ 50 w 157"/>
                <a:gd name="T83" fmla="*/ 274 h 651"/>
                <a:gd name="T84" fmla="*/ 87 w 157"/>
                <a:gd name="T85" fmla="*/ 274 h 651"/>
                <a:gd name="T86" fmla="*/ 108 w 157"/>
                <a:gd name="T87" fmla="*/ 274 h 651"/>
                <a:gd name="T88" fmla="*/ 111 w 157"/>
                <a:gd name="T89" fmla="*/ 273 h 651"/>
                <a:gd name="T90" fmla="*/ 113 w 157"/>
                <a:gd name="T91" fmla="*/ 266 h 651"/>
                <a:gd name="T92" fmla="*/ 115 w 157"/>
                <a:gd name="T93" fmla="*/ 258 h 651"/>
                <a:gd name="T94" fmla="*/ 118 w 157"/>
                <a:gd name="T95" fmla="*/ 240 h 651"/>
                <a:gd name="T96" fmla="*/ 122 w 157"/>
                <a:gd name="T97" fmla="*/ 326 h 651"/>
                <a:gd name="T98" fmla="*/ 122 w 157"/>
                <a:gd name="T99" fmla="*/ 412 h 651"/>
                <a:gd name="T100" fmla="*/ 119 w 157"/>
                <a:gd name="T101" fmla="*/ 413 h 651"/>
                <a:gd name="T102" fmla="*/ 118 w 157"/>
                <a:gd name="T103" fmla="*/ 413 h 651"/>
                <a:gd name="T104" fmla="*/ 116 w 157"/>
                <a:gd name="T105" fmla="*/ 395 h 651"/>
                <a:gd name="T106" fmla="*/ 114 w 157"/>
                <a:gd name="T107" fmla="*/ 386 h 651"/>
                <a:gd name="T108" fmla="*/ 112 w 157"/>
                <a:gd name="T109" fmla="*/ 380 h 651"/>
                <a:gd name="T110" fmla="*/ 108 w 157"/>
                <a:gd name="T111" fmla="*/ 378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651">
                  <a:moveTo>
                    <a:pt x="44" y="521"/>
                  </a:moveTo>
                  <a:lnTo>
                    <a:pt x="53" y="519"/>
                  </a:lnTo>
                  <a:lnTo>
                    <a:pt x="64" y="519"/>
                  </a:lnTo>
                  <a:lnTo>
                    <a:pt x="73" y="518"/>
                  </a:lnTo>
                  <a:lnTo>
                    <a:pt x="83" y="518"/>
                  </a:lnTo>
                  <a:lnTo>
                    <a:pt x="93" y="518"/>
                  </a:lnTo>
                  <a:lnTo>
                    <a:pt x="102" y="517"/>
                  </a:lnTo>
                  <a:lnTo>
                    <a:pt x="113" y="517"/>
                  </a:lnTo>
                  <a:lnTo>
                    <a:pt x="122" y="516"/>
                  </a:lnTo>
                  <a:lnTo>
                    <a:pt x="133" y="516"/>
                  </a:lnTo>
                  <a:lnTo>
                    <a:pt x="142" y="514"/>
                  </a:lnTo>
                  <a:lnTo>
                    <a:pt x="142" y="514"/>
                  </a:lnTo>
                  <a:lnTo>
                    <a:pt x="142" y="514"/>
                  </a:lnTo>
                  <a:lnTo>
                    <a:pt x="144" y="514"/>
                  </a:lnTo>
                  <a:lnTo>
                    <a:pt x="144" y="514"/>
                  </a:lnTo>
                  <a:lnTo>
                    <a:pt x="145" y="514"/>
                  </a:lnTo>
                  <a:lnTo>
                    <a:pt x="145" y="514"/>
                  </a:lnTo>
                  <a:lnTo>
                    <a:pt x="145" y="514"/>
                  </a:lnTo>
                  <a:lnTo>
                    <a:pt x="145" y="513"/>
                  </a:lnTo>
                  <a:lnTo>
                    <a:pt x="147" y="513"/>
                  </a:lnTo>
                  <a:lnTo>
                    <a:pt x="147" y="513"/>
                  </a:lnTo>
                  <a:lnTo>
                    <a:pt x="147" y="512"/>
                  </a:lnTo>
                  <a:lnTo>
                    <a:pt x="147" y="512"/>
                  </a:lnTo>
                  <a:lnTo>
                    <a:pt x="148" y="511"/>
                  </a:lnTo>
                  <a:lnTo>
                    <a:pt x="149" y="507"/>
                  </a:lnTo>
                  <a:lnTo>
                    <a:pt x="149" y="507"/>
                  </a:lnTo>
                  <a:lnTo>
                    <a:pt x="150" y="503"/>
                  </a:lnTo>
                  <a:lnTo>
                    <a:pt x="150" y="502"/>
                  </a:lnTo>
                  <a:lnTo>
                    <a:pt x="150" y="501"/>
                  </a:lnTo>
                  <a:lnTo>
                    <a:pt x="150" y="500"/>
                  </a:lnTo>
                  <a:lnTo>
                    <a:pt x="150" y="500"/>
                  </a:lnTo>
                  <a:lnTo>
                    <a:pt x="150" y="497"/>
                  </a:lnTo>
                  <a:lnTo>
                    <a:pt x="151" y="496"/>
                  </a:lnTo>
                  <a:lnTo>
                    <a:pt x="151" y="495"/>
                  </a:lnTo>
                  <a:lnTo>
                    <a:pt x="151" y="494"/>
                  </a:lnTo>
                  <a:lnTo>
                    <a:pt x="151" y="491"/>
                  </a:lnTo>
                  <a:lnTo>
                    <a:pt x="151" y="490"/>
                  </a:lnTo>
                  <a:lnTo>
                    <a:pt x="152" y="480"/>
                  </a:lnTo>
                  <a:lnTo>
                    <a:pt x="157" y="480"/>
                  </a:lnTo>
                  <a:lnTo>
                    <a:pt x="157" y="497"/>
                  </a:lnTo>
                  <a:lnTo>
                    <a:pt x="157" y="514"/>
                  </a:lnTo>
                  <a:lnTo>
                    <a:pt x="157" y="532"/>
                  </a:lnTo>
                  <a:lnTo>
                    <a:pt x="157" y="549"/>
                  </a:lnTo>
                  <a:lnTo>
                    <a:pt x="157" y="566"/>
                  </a:lnTo>
                  <a:lnTo>
                    <a:pt x="157" y="583"/>
                  </a:lnTo>
                  <a:lnTo>
                    <a:pt x="157" y="600"/>
                  </a:lnTo>
                  <a:lnTo>
                    <a:pt x="157" y="617"/>
                  </a:lnTo>
                  <a:lnTo>
                    <a:pt x="157" y="634"/>
                  </a:lnTo>
                  <a:lnTo>
                    <a:pt x="157" y="651"/>
                  </a:lnTo>
                  <a:lnTo>
                    <a:pt x="157" y="651"/>
                  </a:lnTo>
                  <a:lnTo>
                    <a:pt x="156" y="651"/>
                  </a:lnTo>
                  <a:lnTo>
                    <a:pt x="156" y="651"/>
                  </a:lnTo>
                  <a:lnTo>
                    <a:pt x="155" y="651"/>
                  </a:lnTo>
                  <a:lnTo>
                    <a:pt x="155" y="651"/>
                  </a:lnTo>
                  <a:lnTo>
                    <a:pt x="155" y="651"/>
                  </a:lnTo>
                  <a:lnTo>
                    <a:pt x="154" y="651"/>
                  </a:lnTo>
                  <a:lnTo>
                    <a:pt x="154" y="651"/>
                  </a:lnTo>
                  <a:lnTo>
                    <a:pt x="154" y="651"/>
                  </a:lnTo>
                  <a:lnTo>
                    <a:pt x="152" y="651"/>
                  </a:lnTo>
                  <a:lnTo>
                    <a:pt x="152" y="651"/>
                  </a:lnTo>
                  <a:lnTo>
                    <a:pt x="152" y="651"/>
                  </a:lnTo>
                  <a:lnTo>
                    <a:pt x="152" y="651"/>
                  </a:lnTo>
                  <a:lnTo>
                    <a:pt x="151" y="641"/>
                  </a:lnTo>
                  <a:lnTo>
                    <a:pt x="151" y="640"/>
                  </a:lnTo>
                  <a:lnTo>
                    <a:pt x="151" y="639"/>
                  </a:lnTo>
                  <a:lnTo>
                    <a:pt x="151" y="637"/>
                  </a:lnTo>
                  <a:lnTo>
                    <a:pt x="151" y="635"/>
                  </a:lnTo>
                  <a:lnTo>
                    <a:pt x="151" y="634"/>
                  </a:lnTo>
                  <a:lnTo>
                    <a:pt x="150" y="633"/>
                  </a:lnTo>
                  <a:lnTo>
                    <a:pt x="150" y="632"/>
                  </a:lnTo>
                  <a:lnTo>
                    <a:pt x="150" y="630"/>
                  </a:lnTo>
                  <a:lnTo>
                    <a:pt x="150" y="629"/>
                  </a:lnTo>
                  <a:lnTo>
                    <a:pt x="150" y="629"/>
                  </a:lnTo>
                  <a:lnTo>
                    <a:pt x="149" y="626"/>
                  </a:lnTo>
                  <a:lnTo>
                    <a:pt x="149" y="626"/>
                  </a:lnTo>
                  <a:lnTo>
                    <a:pt x="148" y="621"/>
                  </a:lnTo>
                  <a:lnTo>
                    <a:pt x="148" y="621"/>
                  </a:lnTo>
                  <a:lnTo>
                    <a:pt x="147" y="619"/>
                  </a:lnTo>
                  <a:lnTo>
                    <a:pt x="147" y="619"/>
                  </a:lnTo>
                  <a:lnTo>
                    <a:pt x="147" y="618"/>
                  </a:lnTo>
                  <a:lnTo>
                    <a:pt x="147" y="618"/>
                  </a:lnTo>
                  <a:lnTo>
                    <a:pt x="145" y="618"/>
                  </a:lnTo>
                  <a:lnTo>
                    <a:pt x="145" y="618"/>
                  </a:lnTo>
                  <a:lnTo>
                    <a:pt x="145" y="618"/>
                  </a:lnTo>
                  <a:lnTo>
                    <a:pt x="144" y="617"/>
                  </a:lnTo>
                  <a:lnTo>
                    <a:pt x="144" y="617"/>
                  </a:lnTo>
                  <a:lnTo>
                    <a:pt x="142" y="618"/>
                  </a:lnTo>
                  <a:lnTo>
                    <a:pt x="0" y="629"/>
                  </a:lnTo>
                  <a:lnTo>
                    <a:pt x="0" y="628"/>
                  </a:lnTo>
                  <a:lnTo>
                    <a:pt x="0" y="626"/>
                  </a:lnTo>
                  <a:lnTo>
                    <a:pt x="0" y="624"/>
                  </a:lnTo>
                  <a:lnTo>
                    <a:pt x="0" y="622"/>
                  </a:lnTo>
                  <a:lnTo>
                    <a:pt x="0" y="621"/>
                  </a:lnTo>
                  <a:lnTo>
                    <a:pt x="0" y="618"/>
                  </a:lnTo>
                  <a:lnTo>
                    <a:pt x="0" y="617"/>
                  </a:lnTo>
                  <a:lnTo>
                    <a:pt x="0" y="615"/>
                  </a:lnTo>
                  <a:lnTo>
                    <a:pt x="0" y="613"/>
                  </a:lnTo>
                  <a:lnTo>
                    <a:pt x="0" y="611"/>
                  </a:lnTo>
                  <a:lnTo>
                    <a:pt x="0" y="611"/>
                  </a:lnTo>
                  <a:lnTo>
                    <a:pt x="0" y="611"/>
                  </a:lnTo>
                  <a:lnTo>
                    <a:pt x="2" y="608"/>
                  </a:lnTo>
                  <a:lnTo>
                    <a:pt x="3" y="608"/>
                  </a:lnTo>
                  <a:lnTo>
                    <a:pt x="3" y="607"/>
                  </a:lnTo>
                  <a:lnTo>
                    <a:pt x="5" y="607"/>
                  </a:lnTo>
                  <a:lnTo>
                    <a:pt x="5" y="606"/>
                  </a:lnTo>
                  <a:lnTo>
                    <a:pt x="5" y="606"/>
                  </a:lnTo>
                  <a:lnTo>
                    <a:pt x="5" y="605"/>
                  </a:lnTo>
                  <a:lnTo>
                    <a:pt x="6" y="604"/>
                  </a:lnTo>
                  <a:lnTo>
                    <a:pt x="6" y="604"/>
                  </a:lnTo>
                  <a:lnTo>
                    <a:pt x="6" y="602"/>
                  </a:lnTo>
                  <a:lnTo>
                    <a:pt x="6" y="601"/>
                  </a:lnTo>
                  <a:lnTo>
                    <a:pt x="7" y="597"/>
                  </a:lnTo>
                  <a:lnTo>
                    <a:pt x="7" y="597"/>
                  </a:lnTo>
                  <a:lnTo>
                    <a:pt x="8" y="593"/>
                  </a:lnTo>
                  <a:lnTo>
                    <a:pt x="8" y="591"/>
                  </a:lnTo>
                  <a:lnTo>
                    <a:pt x="8" y="590"/>
                  </a:lnTo>
                  <a:lnTo>
                    <a:pt x="8" y="589"/>
                  </a:lnTo>
                  <a:lnTo>
                    <a:pt x="9" y="588"/>
                  </a:lnTo>
                  <a:lnTo>
                    <a:pt x="9" y="586"/>
                  </a:lnTo>
                  <a:lnTo>
                    <a:pt x="9" y="585"/>
                  </a:lnTo>
                  <a:lnTo>
                    <a:pt x="9" y="584"/>
                  </a:lnTo>
                  <a:lnTo>
                    <a:pt x="9" y="583"/>
                  </a:lnTo>
                  <a:lnTo>
                    <a:pt x="9" y="582"/>
                  </a:lnTo>
                  <a:lnTo>
                    <a:pt x="9" y="579"/>
                  </a:lnTo>
                  <a:lnTo>
                    <a:pt x="9" y="572"/>
                  </a:lnTo>
                  <a:lnTo>
                    <a:pt x="9" y="82"/>
                  </a:lnTo>
                  <a:lnTo>
                    <a:pt x="9" y="82"/>
                  </a:lnTo>
                  <a:lnTo>
                    <a:pt x="9" y="75"/>
                  </a:lnTo>
                  <a:lnTo>
                    <a:pt x="9" y="72"/>
                  </a:lnTo>
                  <a:lnTo>
                    <a:pt x="9" y="71"/>
                  </a:lnTo>
                  <a:lnTo>
                    <a:pt x="9" y="70"/>
                  </a:lnTo>
                  <a:lnTo>
                    <a:pt x="9" y="69"/>
                  </a:lnTo>
                  <a:lnTo>
                    <a:pt x="9" y="67"/>
                  </a:lnTo>
                  <a:lnTo>
                    <a:pt x="9" y="66"/>
                  </a:lnTo>
                  <a:lnTo>
                    <a:pt x="8" y="65"/>
                  </a:lnTo>
                  <a:lnTo>
                    <a:pt x="8" y="64"/>
                  </a:lnTo>
                  <a:lnTo>
                    <a:pt x="8" y="62"/>
                  </a:lnTo>
                  <a:lnTo>
                    <a:pt x="8" y="61"/>
                  </a:lnTo>
                  <a:lnTo>
                    <a:pt x="7" y="58"/>
                  </a:lnTo>
                  <a:lnTo>
                    <a:pt x="7" y="58"/>
                  </a:lnTo>
                  <a:lnTo>
                    <a:pt x="6" y="53"/>
                  </a:lnTo>
                  <a:lnTo>
                    <a:pt x="6" y="53"/>
                  </a:lnTo>
                  <a:lnTo>
                    <a:pt x="6" y="51"/>
                  </a:lnTo>
                  <a:lnTo>
                    <a:pt x="6" y="50"/>
                  </a:lnTo>
                  <a:lnTo>
                    <a:pt x="6" y="50"/>
                  </a:lnTo>
                  <a:lnTo>
                    <a:pt x="5" y="49"/>
                  </a:lnTo>
                  <a:lnTo>
                    <a:pt x="5" y="49"/>
                  </a:lnTo>
                  <a:lnTo>
                    <a:pt x="5" y="48"/>
                  </a:lnTo>
                  <a:lnTo>
                    <a:pt x="3" y="47"/>
                  </a:lnTo>
                  <a:lnTo>
                    <a:pt x="3" y="47"/>
                  </a:lnTo>
                  <a:lnTo>
                    <a:pt x="3" y="45"/>
                  </a:lnTo>
                  <a:lnTo>
                    <a:pt x="0" y="43"/>
                  </a:lnTo>
                  <a:lnTo>
                    <a:pt x="0" y="25"/>
                  </a:lnTo>
                  <a:lnTo>
                    <a:pt x="15" y="25"/>
                  </a:lnTo>
                  <a:lnTo>
                    <a:pt x="29" y="26"/>
                  </a:lnTo>
                  <a:lnTo>
                    <a:pt x="43" y="27"/>
                  </a:lnTo>
                  <a:lnTo>
                    <a:pt x="57" y="28"/>
                  </a:lnTo>
                  <a:lnTo>
                    <a:pt x="71" y="29"/>
                  </a:lnTo>
                  <a:lnTo>
                    <a:pt x="85" y="29"/>
                  </a:lnTo>
                  <a:lnTo>
                    <a:pt x="99" y="31"/>
                  </a:lnTo>
                  <a:lnTo>
                    <a:pt x="114" y="32"/>
                  </a:lnTo>
                  <a:lnTo>
                    <a:pt x="128" y="33"/>
                  </a:lnTo>
                  <a:lnTo>
                    <a:pt x="142" y="34"/>
                  </a:lnTo>
                  <a:lnTo>
                    <a:pt x="142" y="34"/>
                  </a:lnTo>
                  <a:lnTo>
                    <a:pt x="142" y="34"/>
                  </a:lnTo>
                  <a:lnTo>
                    <a:pt x="144" y="34"/>
                  </a:lnTo>
                  <a:lnTo>
                    <a:pt x="144" y="34"/>
                  </a:lnTo>
                  <a:lnTo>
                    <a:pt x="144" y="34"/>
                  </a:lnTo>
                  <a:lnTo>
                    <a:pt x="145" y="34"/>
                  </a:lnTo>
                  <a:lnTo>
                    <a:pt x="145" y="33"/>
                  </a:lnTo>
                  <a:lnTo>
                    <a:pt x="145" y="33"/>
                  </a:lnTo>
                  <a:lnTo>
                    <a:pt x="147" y="33"/>
                  </a:lnTo>
                  <a:lnTo>
                    <a:pt x="147" y="33"/>
                  </a:lnTo>
                  <a:lnTo>
                    <a:pt x="147" y="32"/>
                  </a:lnTo>
                  <a:lnTo>
                    <a:pt x="147" y="32"/>
                  </a:lnTo>
                  <a:lnTo>
                    <a:pt x="148" y="31"/>
                  </a:lnTo>
                  <a:lnTo>
                    <a:pt x="149" y="27"/>
                  </a:lnTo>
                  <a:lnTo>
                    <a:pt x="149" y="27"/>
                  </a:lnTo>
                  <a:lnTo>
                    <a:pt x="150" y="23"/>
                  </a:lnTo>
                  <a:lnTo>
                    <a:pt x="150" y="22"/>
                  </a:lnTo>
                  <a:lnTo>
                    <a:pt x="150" y="22"/>
                  </a:lnTo>
                  <a:lnTo>
                    <a:pt x="150" y="21"/>
                  </a:lnTo>
                  <a:lnTo>
                    <a:pt x="150" y="20"/>
                  </a:lnTo>
                  <a:lnTo>
                    <a:pt x="150" y="18"/>
                  </a:lnTo>
                  <a:lnTo>
                    <a:pt x="151" y="17"/>
                  </a:lnTo>
                  <a:lnTo>
                    <a:pt x="151" y="15"/>
                  </a:lnTo>
                  <a:lnTo>
                    <a:pt x="151" y="14"/>
                  </a:lnTo>
                  <a:lnTo>
                    <a:pt x="151" y="12"/>
                  </a:lnTo>
                  <a:lnTo>
                    <a:pt x="151" y="10"/>
                  </a:lnTo>
                  <a:lnTo>
                    <a:pt x="152" y="0"/>
                  </a:lnTo>
                  <a:lnTo>
                    <a:pt x="157" y="1"/>
                  </a:lnTo>
                  <a:lnTo>
                    <a:pt x="157" y="18"/>
                  </a:lnTo>
                  <a:lnTo>
                    <a:pt x="157" y="36"/>
                  </a:lnTo>
                  <a:lnTo>
                    <a:pt x="157" y="53"/>
                  </a:lnTo>
                  <a:lnTo>
                    <a:pt x="157" y="70"/>
                  </a:lnTo>
                  <a:lnTo>
                    <a:pt x="157" y="87"/>
                  </a:lnTo>
                  <a:lnTo>
                    <a:pt x="157" y="104"/>
                  </a:lnTo>
                  <a:lnTo>
                    <a:pt x="157" y="121"/>
                  </a:lnTo>
                  <a:lnTo>
                    <a:pt x="157" y="138"/>
                  </a:lnTo>
                  <a:lnTo>
                    <a:pt x="157" y="155"/>
                  </a:lnTo>
                  <a:lnTo>
                    <a:pt x="157" y="172"/>
                  </a:lnTo>
                  <a:lnTo>
                    <a:pt x="157" y="172"/>
                  </a:lnTo>
                  <a:lnTo>
                    <a:pt x="156" y="172"/>
                  </a:lnTo>
                  <a:lnTo>
                    <a:pt x="156" y="172"/>
                  </a:lnTo>
                  <a:lnTo>
                    <a:pt x="155" y="172"/>
                  </a:lnTo>
                  <a:lnTo>
                    <a:pt x="155" y="172"/>
                  </a:lnTo>
                  <a:lnTo>
                    <a:pt x="155" y="172"/>
                  </a:lnTo>
                  <a:lnTo>
                    <a:pt x="154" y="172"/>
                  </a:lnTo>
                  <a:lnTo>
                    <a:pt x="154" y="172"/>
                  </a:lnTo>
                  <a:lnTo>
                    <a:pt x="154" y="172"/>
                  </a:lnTo>
                  <a:lnTo>
                    <a:pt x="152" y="171"/>
                  </a:lnTo>
                  <a:lnTo>
                    <a:pt x="152" y="171"/>
                  </a:lnTo>
                  <a:lnTo>
                    <a:pt x="152" y="171"/>
                  </a:lnTo>
                  <a:lnTo>
                    <a:pt x="152" y="171"/>
                  </a:lnTo>
                  <a:lnTo>
                    <a:pt x="151" y="163"/>
                  </a:lnTo>
                  <a:lnTo>
                    <a:pt x="151" y="160"/>
                  </a:lnTo>
                  <a:lnTo>
                    <a:pt x="151" y="159"/>
                  </a:lnTo>
                  <a:lnTo>
                    <a:pt x="151" y="157"/>
                  </a:lnTo>
                  <a:lnTo>
                    <a:pt x="151" y="155"/>
                  </a:lnTo>
                  <a:lnTo>
                    <a:pt x="150" y="154"/>
                  </a:lnTo>
                  <a:lnTo>
                    <a:pt x="150" y="153"/>
                  </a:lnTo>
                  <a:lnTo>
                    <a:pt x="150" y="152"/>
                  </a:lnTo>
                  <a:lnTo>
                    <a:pt x="150" y="150"/>
                  </a:lnTo>
                  <a:lnTo>
                    <a:pt x="150" y="149"/>
                  </a:lnTo>
                  <a:lnTo>
                    <a:pt x="149" y="149"/>
                  </a:lnTo>
                  <a:lnTo>
                    <a:pt x="148" y="144"/>
                  </a:lnTo>
                  <a:lnTo>
                    <a:pt x="148" y="144"/>
                  </a:lnTo>
                  <a:lnTo>
                    <a:pt x="147" y="141"/>
                  </a:lnTo>
                  <a:lnTo>
                    <a:pt x="147" y="141"/>
                  </a:lnTo>
                  <a:lnTo>
                    <a:pt x="147" y="139"/>
                  </a:lnTo>
                  <a:lnTo>
                    <a:pt x="147" y="139"/>
                  </a:lnTo>
                  <a:lnTo>
                    <a:pt x="145" y="138"/>
                  </a:lnTo>
                  <a:lnTo>
                    <a:pt x="145" y="138"/>
                  </a:lnTo>
                  <a:lnTo>
                    <a:pt x="145" y="138"/>
                  </a:lnTo>
                  <a:lnTo>
                    <a:pt x="145" y="137"/>
                  </a:lnTo>
                  <a:lnTo>
                    <a:pt x="144" y="137"/>
                  </a:lnTo>
                  <a:lnTo>
                    <a:pt x="144" y="137"/>
                  </a:lnTo>
                  <a:lnTo>
                    <a:pt x="143" y="137"/>
                  </a:lnTo>
                  <a:lnTo>
                    <a:pt x="142" y="137"/>
                  </a:lnTo>
                  <a:lnTo>
                    <a:pt x="44" y="133"/>
                  </a:lnTo>
                  <a:lnTo>
                    <a:pt x="44" y="147"/>
                  </a:lnTo>
                  <a:lnTo>
                    <a:pt x="44" y="161"/>
                  </a:lnTo>
                  <a:lnTo>
                    <a:pt x="44" y="175"/>
                  </a:lnTo>
                  <a:lnTo>
                    <a:pt x="44" y="189"/>
                  </a:lnTo>
                  <a:lnTo>
                    <a:pt x="44" y="203"/>
                  </a:lnTo>
                  <a:lnTo>
                    <a:pt x="44" y="218"/>
                  </a:lnTo>
                  <a:lnTo>
                    <a:pt x="44" y="231"/>
                  </a:lnTo>
                  <a:lnTo>
                    <a:pt x="44" y="246"/>
                  </a:lnTo>
                  <a:lnTo>
                    <a:pt x="44" y="259"/>
                  </a:lnTo>
                  <a:lnTo>
                    <a:pt x="44" y="274"/>
                  </a:lnTo>
                  <a:lnTo>
                    <a:pt x="44" y="274"/>
                  </a:lnTo>
                  <a:lnTo>
                    <a:pt x="50" y="274"/>
                  </a:lnTo>
                  <a:lnTo>
                    <a:pt x="56" y="274"/>
                  </a:lnTo>
                  <a:lnTo>
                    <a:pt x="63" y="274"/>
                  </a:lnTo>
                  <a:lnTo>
                    <a:pt x="69" y="274"/>
                  </a:lnTo>
                  <a:lnTo>
                    <a:pt x="76" y="274"/>
                  </a:lnTo>
                  <a:lnTo>
                    <a:pt x="81" y="274"/>
                  </a:lnTo>
                  <a:lnTo>
                    <a:pt x="87" y="274"/>
                  </a:lnTo>
                  <a:lnTo>
                    <a:pt x="94" y="274"/>
                  </a:lnTo>
                  <a:lnTo>
                    <a:pt x="100" y="274"/>
                  </a:lnTo>
                  <a:lnTo>
                    <a:pt x="106" y="274"/>
                  </a:lnTo>
                  <a:lnTo>
                    <a:pt x="106" y="274"/>
                  </a:lnTo>
                  <a:lnTo>
                    <a:pt x="106" y="274"/>
                  </a:lnTo>
                  <a:lnTo>
                    <a:pt x="108" y="274"/>
                  </a:lnTo>
                  <a:lnTo>
                    <a:pt x="109" y="274"/>
                  </a:lnTo>
                  <a:lnTo>
                    <a:pt x="109" y="274"/>
                  </a:lnTo>
                  <a:lnTo>
                    <a:pt x="109" y="274"/>
                  </a:lnTo>
                  <a:lnTo>
                    <a:pt x="111" y="274"/>
                  </a:lnTo>
                  <a:lnTo>
                    <a:pt x="111" y="274"/>
                  </a:lnTo>
                  <a:lnTo>
                    <a:pt x="111" y="273"/>
                  </a:lnTo>
                  <a:lnTo>
                    <a:pt x="112" y="273"/>
                  </a:lnTo>
                  <a:lnTo>
                    <a:pt x="112" y="271"/>
                  </a:lnTo>
                  <a:lnTo>
                    <a:pt x="112" y="271"/>
                  </a:lnTo>
                  <a:lnTo>
                    <a:pt x="112" y="270"/>
                  </a:lnTo>
                  <a:lnTo>
                    <a:pt x="113" y="266"/>
                  </a:lnTo>
                  <a:lnTo>
                    <a:pt x="113" y="266"/>
                  </a:lnTo>
                  <a:lnTo>
                    <a:pt x="114" y="263"/>
                  </a:lnTo>
                  <a:lnTo>
                    <a:pt x="115" y="262"/>
                  </a:lnTo>
                  <a:lnTo>
                    <a:pt x="115" y="262"/>
                  </a:lnTo>
                  <a:lnTo>
                    <a:pt x="115" y="260"/>
                  </a:lnTo>
                  <a:lnTo>
                    <a:pt x="115" y="259"/>
                  </a:lnTo>
                  <a:lnTo>
                    <a:pt x="115" y="258"/>
                  </a:lnTo>
                  <a:lnTo>
                    <a:pt x="116" y="257"/>
                  </a:lnTo>
                  <a:lnTo>
                    <a:pt x="116" y="254"/>
                  </a:lnTo>
                  <a:lnTo>
                    <a:pt x="116" y="253"/>
                  </a:lnTo>
                  <a:lnTo>
                    <a:pt x="116" y="252"/>
                  </a:lnTo>
                  <a:lnTo>
                    <a:pt x="116" y="249"/>
                  </a:lnTo>
                  <a:lnTo>
                    <a:pt x="118" y="240"/>
                  </a:lnTo>
                  <a:lnTo>
                    <a:pt x="122" y="240"/>
                  </a:lnTo>
                  <a:lnTo>
                    <a:pt x="122" y="257"/>
                  </a:lnTo>
                  <a:lnTo>
                    <a:pt x="122" y="274"/>
                  </a:lnTo>
                  <a:lnTo>
                    <a:pt x="122" y="292"/>
                  </a:lnTo>
                  <a:lnTo>
                    <a:pt x="122" y="309"/>
                  </a:lnTo>
                  <a:lnTo>
                    <a:pt x="122" y="326"/>
                  </a:lnTo>
                  <a:lnTo>
                    <a:pt x="122" y="343"/>
                  </a:lnTo>
                  <a:lnTo>
                    <a:pt x="122" y="361"/>
                  </a:lnTo>
                  <a:lnTo>
                    <a:pt x="122" y="378"/>
                  </a:lnTo>
                  <a:lnTo>
                    <a:pt x="122" y="395"/>
                  </a:lnTo>
                  <a:lnTo>
                    <a:pt x="122" y="412"/>
                  </a:lnTo>
                  <a:lnTo>
                    <a:pt x="122" y="412"/>
                  </a:lnTo>
                  <a:lnTo>
                    <a:pt x="121" y="412"/>
                  </a:lnTo>
                  <a:lnTo>
                    <a:pt x="121" y="412"/>
                  </a:lnTo>
                  <a:lnTo>
                    <a:pt x="121" y="412"/>
                  </a:lnTo>
                  <a:lnTo>
                    <a:pt x="120" y="412"/>
                  </a:lnTo>
                  <a:lnTo>
                    <a:pt x="120" y="413"/>
                  </a:lnTo>
                  <a:lnTo>
                    <a:pt x="119" y="413"/>
                  </a:lnTo>
                  <a:lnTo>
                    <a:pt x="119" y="413"/>
                  </a:lnTo>
                  <a:lnTo>
                    <a:pt x="119" y="413"/>
                  </a:lnTo>
                  <a:lnTo>
                    <a:pt x="118" y="413"/>
                  </a:lnTo>
                  <a:lnTo>
                    <a:pt x="118" y="413"/>
                  </a:lnTo>
                  <a:lnTo>
                    <a:pt x="118" y="413"/>
                  </a:lnTo>
                  <a:lnTo>
                    <a:pt x="118" y="413"/>
                  </a:lnTo>
                  <a:lnTo>
                    <a:pt x="116" y="403"/>
                  </a:lnTo>
                  <a:lnTo>
                    <a:pt x="116" y="401"/>
                  </a:lnTo>
                  <a:lnTo>
                    <a:pt x="116" y="400"/>
                  </a:lnTo>
                  <a:lnTo>
                    <a:pt x="116" y="398"/>
                  </a:lnTo>
                  <a:lnTo>
                    <a:pt x="116" y="396"/>
                  </a:lnTo>
                  <a:lnTo>
                    <a:pt x="116" y="395"/>
                  </a:lnTo>
                  <a:lnTo>
                    <a:pt x="115" y="393"/>
                  </a:lnTo>
                  <a:lnTo>
                    <a:pt x="115" y="392"/>
                  </a:lnTo>
                  <a:lnTo>
                    <a:pt x="115" y="391"/>
                  </a:lnTo>
                  <a:lnTo>
                    <a:pt x="115" y="391"/>
                  </a:lnTo>
                  <a:lnTo>
                    <a:pt x="115" y="390"/>
                  </a:lnTo>
                  <a:lnTo>
                    <a:pt x="114" y="386"/>
                  </a:lnTo>
                  <a:lnTo>
                    <a:pt x="114" y="386"/>
                  </a:lnTo>
                  <a:lnTo>
                    <a:pt x="113" y="382"/>
                  </a:lnTo>
                  <a:lnTo>
                    <a:pt x="112" y="381"/>
                  </a:lnTo>
                  <a:lnTo>
                    <a:pt x="112" y="380"/>
                  </a:lnTo>
                  <a:lnTo>
                    <a:pt x="112" y="380"/>
                  </a:lnTo>
                  <a:lnTo>
                    <a:pt x="112" y="380"/>
                  </a:lnTo>
                  <a:lnTo>
                    <a:pt x="111" y="379"/>
                  </a:lnTo>
                  <a:lnTo>
                    <a:pt x="111" y="379"/>
                  </a:lnTo>
                  <a:lnTo>
                    <a:pt x="111" y="379"/>
                  </a:lnTo>
                  <a:lnTo>
                    <a:pt x="109" y="379"/>
                  </a:lnTo>
                  <a:lnTo>
                    <a:pt x="109" y="378"/>
                  </a:lnTo>
                  <a:lnTo>
                    <a:pt x="108" y="378"/>
                  </a:lnTo>
                  <a:lnTo>
                    <a:pt x="106" y="378"/>
                  </a:lnTo>
                  <a:lnTo>
                    <a:pt x="44" y="380"/>
                  </a:lnTo>
                  <a:lnTo>
                    <a:pt x="44" y="5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68" name="Freeform 20"/>
            <p:cNvSpPr>
              <a:spLocks/>
            </p:cNvSpPr>
            <p:nvPr/>
          </p:nvSpPr>
          <p:spPr bwMode="auto">
            <a:xfrm>
              <a:off x="1765" y="400"/>
              <a:ext cx="53" cy="145"/>
            </a:xfrm>
            <a:custGeom>
              <a:avLst/>
              <a:gdLst>
                <a:gd name="T0" fmla="*/ 38 w 159"/>
                <a:gd name="T1" fmla="*/ 533 h 580"/>
                <a:gd name="T2" fmla="*/ 39 w 159"/>
                <a:gd name="T3" fmla="*/ 541 h 580"/>
                <a:gd name="T4" fmla="*/ 41 w 159"/>
                <a:gd name="T5" fmla="*/ 550 h 580"/>
                <a:gd name="T6" fmla="*/ 42 w 159"/>
                <a:gd name="T7" fmla="*/ 555 h 580"/>
                <a:gd name="T8" fmla="*/ 37 w 159"/>
                <a:gd name="T9" fmla="*/ 576 h 580"/>
                <a:gd name="T10" fmla="*/ 9 w 159"/>
                <a:gd name="T11" fmla="*/ 579 h 580"/>
                <a:gd name="T12" fmla="*/ 0 w 159"/>
                <a:gd name="T13" fmla="*/ 574 h 580"/>
                <a:gd name="T14" fmla="*/ 0 w 159"/>
                <a:gd name="T15" fmla="*/ 564 h 580"/>
                <a:gd name="T16" fmla="*/ 3 w 159"/>
                <a:gd name="T17" fmla="*/ 558 h 580"/>
                <a:gd name="T18" fmla="*/ 5 w 159"/>
                <a:gd name="T19" fmla="*/ 554 h 580"/>
                <a:gd name="T20" fmla="*/ 6 w 159"/>
                <a:gd name="T21" fmla="*/ 543 h 580"/>
                <a:gd name="T22" fmla="*/ 7 w 159"/>
                <a:gd name="T23" fmla="*/ 536 h 580"/>
                <a:gd name="T24" fmla="*/ 7 w 159"/>
                <a:gd name="T25" fmla="*/ 56 h 580"/>
                <a:gd name="T26" fmla="*/ 7 w 159"/>
                <a:gd name="T27" fmla="*/ 41 h 580"/>
                <a:gd name="T28" fmla="*/ 6 w 159"/>
                <a:gd name="T29" fmla="*/ 31 h 580"/>
                <a:gd name="T30" fmla="*/ 4 w 159"/>
                <a:gd name="T31" fmla="*/ 25 h 580"/>
                <a:gd name="T32" fmla="*/ 2 w 159"/>
                <a:gd name="T33" fmla="*/ 20 h 580"/>
                <a:gd name="T34" fmla="*/ 20 w 159"/>
                <a:gd name="T35" fmla="*/ 2 h 580"/>
                <a:gd name="T36" fmla="*/ 52 w 159"/>
                <a:gd name="T37" fmla="*/ 3 h 580"/>
                <a:gd name="T38" fmla="*/ 52 w 159"/>
                <a:gd name="T39" fmla="*/ 12 h 580"/>
                <a:gd name="T40" fmla="*/ 52 w 159"/>
                <a:gd name="T41" fmla="*/ 20 h 580"/>
                <a:gd name="T42" fmla="*/ 48 w 159"/>
                <a:gd name="T43" fmla="*/ 26 h 580"/>
                <a:gd name="T44" fmla="*/ 47 w 159"/>
                <a:gd name="T45" fmla="*/ 33 h 580"/>
                <a:gd name="T46" fmla="*/ 47 w 159"/>
                <a:gd name="T47" fmla="*/ 50 h 580"/>
                <a:gd name="T48" fmla="*/ 48 w 159"/>
                <a:gd name="T49" fmla="*/ 58 h 580"/>
                <a:gd name="T50" fmla="*/ 120 w 159"/>
                <a:gd name="T51" fmla="*/ 276 h 580"/>
                <a:gd name="T52" fmla="*/ 120 w 159"/>
                <a:gd name="T53" fmla="*/ 92 h 580"/>
                <a:gd name="T54" fmla="*/ 120 w 159"/>
                <a:gd name="T55" fmla="*/ 51 h 580"/>
                <a:gd name="T56" fmla="*/ 120 w 159"/>
                <a:gd name="T57" fmla="*/ 44 h 580"/>
                <a:gd name="T58" fmla="*/ 118 w 159"/>
                <a:gd name="T59" fmla="*/ 33 h 580"/>
                <a:gd name="T60" fmla="*/ 117 w 159"/>
                <a:gd name="T61" fmla="*/ 29 h 580"/>
                <a:gd name="T62" fmla="*/ 118 w 159"/>
                <a:gd name="T63" fmla="*/ 7 h 580"/>
                <a:gd name="T64" fmla="*/ 145 w 159"/>
                <a:gd name="T65" fmla="*/ 9 h 580"/>
                <a:gd name="T66" fmla="*/ 159 w 159"/>
                <a:gd name="T67" fmla="*/ 13 h 580"/>
                <a:gd name="T68" fmla="*/ 159 w 159"/>
                <a:gd name="T69" fmla="*/ 23 h 580"/>
                <a:gd name="T70" fmla="*/ 157 w 159"/>
                <a:gd name="T71" fmla="*/ 30 h 580"/>
                <a:gd name="T72" fmla="*/ 154 w 159"/>
                <a:gd name="T73" fmla="*/ 34 h 580"/>
                <a:gd name="T74" fmla="*/ 152 w 159"/>
                <a:gd name="T75" fmla="*/ 44 h 580"/>
                <a:gd name="T76" fmla="*/ 152 w 159"/>
                <a:gd name="T77" fmla="*/ 50 h 580"/>
                <a:gd name="T78" fmla="*/ 151 w 159"/>
                <a:gd name="T79" fmla="*/ 514 h 580"/>
                <a:gd name="T80" fmla="*/ 152 w 159"/>
                <a:gd name="T81" fmla="*/ 527 h 580"/>
                <a:gd name="T82" fmla="*/ 152 w 159"/>
                <a:gd name="T83" fmla="*/ 533 h 580"/>
                <a:gd name="T84" fmla="*/ 154 w 159"/>
                <a:gd name="T85" fmla="*/ 543 h 580"/>
                <a:gd name="T86" fmla="*/ 157 w 159"/>
                <a:gd name="T87" fmla="*/ 548 h 580"/>
                <a:gd name="T88" fmla="*/ 144 w 159"/>
                <a:gd name="T89" fmla="*/ 569 h 580"/>
                <a:gd name="T90" fmla="*/ 115 w 159"/>
                <a:gd name="T91" fmla="*/ 571 h 580"/>
                <a:gd name="T92" fmla="*/ 110 w 159"/>
                <a:gd name="T93" fmla="*/ 564 h 580"/>
                <a:gd name="T94" fmla="*/ 110 w 159"/>
                <a:gd name="T95" fmla="*/ 554 h 580"/>
                <a:gd name="T96" fmla="*/ 115 w 159"/>
                <a:gd name="T97" fmla="*/ 549 h 580"/>
                <a:gd name="T98" fmla="*/ 116 w 159"/>
                <a:gd name="T99" fmla="*/ 543 h 580"/>
                <a:gd name="T100" fmla="*/ 116 w 159"/>
                <a:gd name="T101" fmla="*/ 531 h 580"/>
                <a:gd name="T102" fmla="*/ 115 w 159"/>
                <a:gd name="T103" fmla="*/ 526 h 580"/>
                <a:gd name="T104" fmla="*/ 113 w 159"/>
                <a:gd name="T105" fmla="*/ 516 h 580"/>
                <a:gd name="T106" fmla="*/ 111 w 159"/>
                <a:gd name="T107" fmla="*/ 509 h 580"/>
                <a:gd name="T108" fmla="*/ 38 w 159"/>
                <a:gd name="T109" fmla="*/ 52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580">
                  <a:moveTo>
                    <a:pt x="38" y="521"/>
                  </a:moveTo>
                  <a:lnTo>
                    <a:pt x="38" y="521"/>
                  </a:lnTo>
                  <a:lnTo>
                    <a:pt x="38" y="529"/>
                  </a:lnTo>
                  <a:lnTo>
                    <a:pt x="38" y="531"/>
                  </a:lnTo>
                  <a:lnTo>
                    <a:pt x="38" y="532"/>
                  </a:lnTo>
                  <a:lnTo>
                    <a:pt x="38" y="533"/>
                  </a:lnTo>
                  <a:lnTo>
                    <a:pt x="38" y="535"/>
                  </a:lnTo>
                  <a:lnTo>
                    <a:pt x="38" y="536"/>
                  </a:lnTo>
                  <a:lnTo>
                    <a:pt x="38" y="537"/>
                  </a:lnTo>
                  <a:lnTo>
                    <a:pt x="38" y="538"/>
                  </a:lnTo>
                  <a:lnTo>
                    <a:pt x="38" y="539"/>
                  </a:lnTo>
                  <a:lnTo>
                    <a:pt x="39" y="541"/>
                  </a:lnTo>
                  <a:lnTo>
                    <a:pt x="39" y="541"/>
                  </a:lnTo>
                  <a:lnTo>
                    <a:pt x="39" y="546"/>
                  </a:lnTo>
                  <a:lnTo>
                    <a:pt x="39" y="546"/>
                  </a:lnTo>
                  <a:lnTo>
                    <a:pt x="40" y="549"/>
                  </a:lnTo>
                  <a:lnTo>
                    <a:pt x="40" y="550"/>
                  </a:lnTo>
                  <a:lnTo>
                    <a:pt x="41" y="550"/>
                  </a:lnTo>
                  <a:lnTo>
                    <a:pt x="41" y="552"/>
                  </a:lnTo>
                  <a:lnTo>
                    <a:pt x="41" y="553"/>
                  </a:lnTo>
                  <a:lnTo>
                    <a:pt x="41" y="553"/>
                  </a:lnTo>
                  <a:lnTo>
                    <a:pt x="41" y="554"/>
                  </a:lnTo>
                  <a:lnTo>
                    <a:pt x="42" y="554"/>
                  </a:lnTo>
                  <a:lnTo>
                    <a:pt x="42" y="555"/>
                  </a:lnTo>
                  <a:lnTo>
                    <a:pt x="42" y="555"/>
                  </a:lnTo>
                  <a:lnTo>
                    <a:pt x="44" y="557"/>
                  </a:lnTo>
                  <a:lnTo>
                    <a:pt x="46" y="559"/>
                  </a:lnTo>
                  <a:lnTo>
                    <a:pt x="46" y="576"/>
                  </a:lnTo>
                  <a:lnTo>
                    <a:pt x="41" y="576"/>
                  </a:lnTo>
                  <a:lnTo>
                    <a:pt x="37" y="576"/>
                  </a:lnTo>
                  <a:lnTo>
                    <a:pt x="32" y="577"/>
                  </a:lnTo>
                  <a:lnTo>
                    <a:pt x="27" y="577"/>
                  </a:lnTo>
                  <a:lnTo>
                    <a:pt x="23" y="577"/>
                  </a:lnTo>
                  <a:lnTo>
                    <a:pt x="18" y="577"/>
                  </a:lnTo>
                  <a:lnTo>
                    <a:pt x="13" y="579"/>
                  </a:lnTo>
                  <a:lnTo>
                    <a:pt x="9" y="579"/>
                  </a:lnTo>
                  <a:lnTo>
                    <a:pt x="4" y="579"/>
                  </a:lnTo>
                  <a:lnTo>
                    <a:pt x="0" y="580"/>
                  </a:lnTo>
                  <a:lnTo>
                    <a:pt x="0" y="580"/>
                  </a:lnTo>
                  <a:lnTo>
                    <a:pt x="0" y="577"/>
                  </a:lnTo>
                  <a:lnTo>
                    <a:pt x="0" y="576"/>
                  </a:lnTo>
                  <a:lnTo>
                    <a:pt x="0" y="574"/>
                  </a:lnTo>
                  <a:lnTo>
                    <a:pt x="0" y="572"/>
                  </a:lnTo>
                  <a:lnTo>
                    <a:pt x="0" y="570"/>
                  </a:lnTo>
                  <a:lnTo>
                    <a:pt x="0" y="569"/>
                  </a:lnTo>
                  <a:lnTo>
                    <a:pt x="0" y="568"/>
                  </a:lnTo>
                  <a:lnTo>
                    <a:pt x="0" y="565"/>
                  </a:lnTo>
                  <a:lnTo>
                    <a:pt x="0" y="564"/>
                  </a:lnTo>
                  <a:lnTo>
                    <a:pt x="0" y="561"/>
                  </a:lnTo>
                  <a:lnTo>
                    <a:pt x="0" y="561"/>
                  </a:lnTo>
                  <a:lnTo>
                    <a:pt x="0" y="561"/>
                  </a:lnTo>
                  <a:lnTo>
                    <a:pt x="2" y="559"/>
                  </a:lnTo>
                  <a:lnTo>
                    <a:pt x="3" y="559"/>
                  </a:lnTo>
                  <a:lnTo>
                    <a:pt x="3" y="558"/>
                  </a:lnTo>
                  <a:lnTo>
                    <a:pt x="3" y="558"/>
                  </a:lnTo>
                  <a:lnTo>
                    <a:pt x="4" y="557"/>
                  </a:lnTo>
                  <a:lnTo>
                    <a:pt x="4" y="557"/>
                  </a:lnTo>
                  <a:lnTo>
                    <a:pt x="4" y="555"/>
                  </a:lnTo>
                  <a:lnTo>
                    <a:pt x="4" y="555"/>
                  </a:lnTo>
                  <a:lnTo>
                    <a:pt x="5" y="554"/>
                  </a:lnTo>
                  <a:lnTo>
                    <a:pt x="5" y="553"/>
                  </a:lnTo>
                  <a:lnTo>
                    <a:pt x="5" y="553"/>
                  </a:lnTo>
                  <a:lnTo>
                    <a:pt x="6" y="548"/>
                  </a:lnTo>
                  <a:lnTo>
                    <a:pt x="6" y="548"/>
                  </a:lnTo>
                  <a:lnTo>
                    <a:pt x="6" y="543"/>
                  </a:lnTo>
                  <a:lnTo>
                    <a:pt x="6" y="543"/>
                  </a:lnTo>
                  <a:lnTo>
                    <a:pt x="7" y="542"/>
                  </a:lnTo>
                  <a:lnTo>
                    <a:pt x="7" y="541"/>
                  </a:lnTo>
                  <a:lnTo>
                    <a:pt x="7" y="539"/>
                  </a:lnTo>
                  <a:lnTo>
                    <a:pt x="7" y="538"/>
                  </a:lnTo>
                  <a:lnTo>
                    <a:pt x="7" y="537"/>
                  </a:lnTo>
                  <a:lnTo>
                    <a:pt x="7" y="536"/>
                  </a:lnTo>
                  <a:lnTo>
                    <a:pt x="7" y="535"/>
                  </a:lnTo>
                  <a:lnTo>
                    <a:pt x="7" y="533"/>
                  </a:lnTo>
                  <a:lnTo>
                    <a:pt x="7" y="531"/>
                  </a:lnTo>
                  <a:lnTo>
                    <a:pt x="7" y="524"/>
                  </a:lnTo>
                  <a:lnTo>
                    <a:pt x="7" y="56"/>
                  </a:lnTo>
                  <a:lnTo>
                    <a:pt x="7" y="56"/>
                  </a:lnTo>
                  <a:lnTo>
                    <a:pt x="7" y="48"/>
                  </a:lnTo>
                  <a:lnTo>
                    <a:pt x="7" y="46"/>
                  </a:lnTo>
                  <a:lnTo>
                    <a:pt x="7" y="45"/>
                  </a:lnTo>
                  <a:lnTo>
                    <a:pt x="7" y="44"/>
                  </a:lnTo>
                  <a:lnTo>
                    <a:pt x="7" y="42"/>
                  </a:lnTo>
                  <a:lnTo>
                    <a:pt x="7" y="41"/>
                  </a:lnTo>
                  <a:lnTo>
                    <a:pt x="7" y="40"/>
                  </a:lnTo>
                  <a:lnTo>
                    <a:pt x="7" y="39"/>
                  </a:lnTo>
                  <a:lnTo>
                    <a:pt x="7" y="37"/>
                  </a:lnTo>
                  <a:lnTo>
                    <a:pt x="6" y="36"/>
                  </a:lnTo>
                  <a:lnTo>
                    <a:pt x="6" y="36"/>
                  </a:lnTo>
                  <a:lnTo>
                    <a:pt x="6" y="31"/>
                  </a:lnTo>
                  <a:lnTo>
                    <a:pt x="6" y="31"/>
                  </a:lnTo>
                  <a:lnTo>
                    <a:pt x="5" y="28"/>
                  </a:lnTo>
                  <a:lnTo>
                    <a:pt x="5" y="26"/>
                  </a:lnTo>
                  <a:lnTo>
                    <a:pt x="5" y="26"/>
                  </a:lnTo>
                  <a:lnTo>
                    <a:pt x="4" y="25"/>
                  </a:lnTo>
                  <a:lnTo>
                    <a:pt x="4" y="25"/>
                  </a:lnTo>
                  <a:lnTo>
                    <a:pt x="4" y="24"/>
                  </a:lnTo>
                  <a:lnTo>
                    <a:pt x="4" y="23"/>
                  </a:lnTo>
                  <a:lnTo>
                    <a:pt x="3" y="23"/>
                  </a:lnTo>
                  <a:lnTo>
                    <a:pt x="3" y="22"/>
                  </a:lnTo>
                  <a:lnTo>
                    <a:pt x="3" y="22"/>
                  </a:lnTo>
                  <a:lnTo>
                    <a:pt x="2" y="20"/>
                  </a:lnTo>
                  <a:lnTo>
                    <a:pt x="0" y="18"/>
                  </a:lnTo>
                  <a:lnTo>
                    <a:pt x="0" y="0"/>
                  </a:lnTo>
                  <a:lnTo>
                    <a:pt x="5" y="1"/>
                  </a:lnTo>
                  <a:lnTo>
                    <a:pt x="11" y="1"/>
                  </a:lnTo>
                  <a:lnTo>
                    <a:pt x="16" y="1"/>
                  </a:lnTo>
                  <a:lnTo>
                    <a:pt x="20" y="2"/>
                  </a:lnTo>
                  <a:lnTo>
                    <a:pt x="26" y="2"/>
                  </a:lnTo>
                  <a:lnTo>
                    <a:pt x="31" y="2"/>
                  </a:lnTo>
                  <a:lnTo>
                    <a:pt x="37" y="2"/>
                  </a:lnTo>
                  <a:lnTo>
                    <a:pt x="41" y="3"/>
                  </a:lnTo>
                  <a:lnTo>
                    <a:pt x="47" y="3"/>
                  </a:lnTo>
                  <a:lnTo>
                    <a:pt x="52" y="3"/>
                  </a:lnTo>
                  <a:lnTo>
                    <a:pt x="52" y="3"/>
                  </a:lnTo>
                  <a:lnTo>
                    <a:pt x="52" y="6"/>
                  </a:lnTo>
                  <a:lnTo>
                    <a:pt x="52" y="7"/>
                  </a:lnTo>
                  <a:lnTo>
                    <a:pt x="52" y="8"/>
                  </a:lnTo>
                  <a:lnTo>
                    <a:pt x="52" y="11"/>
                  </a:lnTo>
                  <a:lnTo>
                    <a:pt x="52" y="12"/>
                  </a:lnTo>
                  <a:lnTo>
                    <a:pt x="52" y="14"/>
                  </a:lnTo>
                  <a:lnTo>
                    <a:pt x="52" y="15"/>
                  </a:lnTo>
                  <a:lnTo>
                    <a:pt x="52" y="18"/>
                  </a:lnTo>
                  <a:lnTo>
                    <a:pt x="52" y="19"/>
                  </a:lnTo>
                  <a:lnTo>
                    <a:pt x="52" y="20"/>
                  </a:lnTo>
                  <a:lnTo>
                    <a:pt x="52" y="20"/>
                  </a:lnTo>
                  <a:lnTo>
                    <a:pt x="52" y="20"/>
                  </a:lnTo>
                  <a:lnTo>
                    <a:pt x="49" y="24"/>
                  </a:lnTo>
                  <a:lnTo>
                    <a:pt x="49" y="24"/>
                  </a:lnTo>
                  <a:lnTo>
                    <a:pt x="48" y="25"/>
                  </a:lnTo>
                  <a:lnTo>
                    <a:pt x="48" y="25"/>
                  </a:lnTo>
                  <a:lnTo>
                    <a:pt x="48" y="26"/>
                  </a:lnTo>
                  <a:lnTo>
                    <a:pt x="47" y="28"/>
                  </a:lnTo>
                  <a:lnTo>
                    <a:pt x="47" y="28"/>
                  </a:lnTo>
                  <a:lnTo>
                    <a:pt x="47" y="29"/>
                  </a:lnTo>
                  <a:lnTo>
                    <a:pt x="47" y="30"/>
                  </a:lnTo>
                  <a:lnTo>
                    <a:pt x="47" y="31"/>
                  </a:lnTo>
                  <a:lnTo>
                    <a:pt x="47" y="33"/>
                  </a:lnTo>
                  <a:lnTo>
                    <a:pt x="47" y="40"/>
                  </a:lnTo>
                  <a:lnTo>
                    <a:pt x="47" y="40"/>
                  </a:lnTo>
                  <a:lnTo>
                    <a:pt x="47" y="46"/>
                  </a:lnTo>
                  <a:lnTo>
                    <a:pt x="47" y="47"/>
                  </a:lnTo>
                  <a:lnTo>
                    <a:pt x="47" y="48"/>
                  </a:lnTo>
                  <a:lnTo>
                    <a:pt x="47" y="50"/>
                  </a:lnTo>
                  <a:lnTo>
                    <a:pt x="47" y="51"/>
                  </a:lnTo>
                  <a:lnTo>
                    <a:pt x="47" y="52"/>
                  </a:lnTo>
                  <a:lnTo>
                    <a:pt x="47" y="55"/>
                  </a:lnTo>
                  <a:lnTo>
                    <a:pt x="48" y="56"/>
                  </a:lnTo>
                  <a:lnTo>
                    <a:pt x="48" y="57"/>
                  </a:lnTo>
                  <a:lnTo>
                    <a:pt x="48" y="58"/>
                  </a:lnTo>
                  <a:lnTo>
                    <a:pt x="48" y="61"/>
                  </a:lnTo>
                  <a:lnTo>
                    <a:pt x="51" y="68"/>
                  </a:lnTo>
                  <a:lnTo>
                    <a:pt x="120" y="368"/>
                  </a:lnTo>
                  <a:lnTo>
                    <a:pt x="120" y="338"/>
                  </a:lnTo>
                  <a:lnTo>
                    <a:pt x="120" y="306"/>
                  </a:lnTo>
                  <a:lnTo>
                    <a:pt x="120" y="276"/>
                  </a:lnTo>
                  <a:lnTo>
                    <a:pt x="120" y="245"/>
                  </a:lnTo>
                  <a:lnTo>
                    <a:pt x="120" y="215"/>
                  </a:lnTo>
                  <a:lnTo>
                    <a:pt x="120" y="184"/>
                  </a:lnTo>
                  <a:lnTo>
                    <a:pt x="120" y="153"/>
                  </a:lnTo>
                  <a:lnTo>
                    <a:pt x="120" y="123"/>
                  </a:lnTo>
                  <a:lnTo>
                    <a:pt x="120" y="92"/>
                  </a:lnTo>
                  <a:lnTo>
                    <a:pt x="120" y="62"/>
                  </a:lnTo>
                  <a:lnTo>
                    <a:pt x="120" y="62"/>
                  </a:lnTo>
                  <a:lnTo>
                    <a:pt x="120" y="62"/>
                  </a:lnTo>
                  <a:lnTo>
                    <a:pt x="120" y="53"/>
                  </a:lnTo>
                  <a:lnTo>
                    <a:pt x="120" y="52"/>
                  </a:lnTo>
                  <a:lnTo>
                    <a:pt x="120" y="51"/>
                  </a:lnTo>
                  <a:lnTo>
                    <a:pt x="120" y="50"/>
                  </a:lnTo>
                  <a:lnTo>
                    <a:pt x="120" y="48"/>
                  </a:lnTo>
                  <a:lnTo>
                    <a:pt x="120" y="47"/>
                  </a:lnTo>
                  <a:lnTo>
                    <a:pt x="120" y="46"/>
                  </a:lnTo>
                  <a:lnTo>
                    <a:pt x="120" y="45"/>
                  </a:lnTo>
                  <a:lnTo>
                    <a:pt x="120" y="44"/>
                  </a:lnTo>
                  <a:lnTo>
                    <a:pt x="120" y="42"/>
                  </a:lnTo>
                  <a:lnTo>
                    <a:pt x="120" y="42"/>
                  </a:lnTo>
                  <a:lnTo>
                    <a:pt x="119" y="37"/>
                  </a:lnTo>
                  <a:lnTo>
                    <a:pt x="119" y="37"/>
                  </a:lnTo>
                  <a:lnTo>
                    <a:pt x="118" y="34"/>
                  </a:lnTo>
                  <a:lnTo>
                    <a:pt x="118" y="33"/>
                  </a:lnTo>
                  <a:lnTo>
                    <a:pt x="118" y="33"/>
                  </a:lnTo>
                  <a:lnTo>
                    <a:pt x="118" y="31"/>
                  </a:lnTo>
                  <a:lnTo>
                    <a:pt x="118" y="30"/>
                  </a:lnTo>
                  <a:lnTo>
                    <a:pt x="117" y="30"/>
                  </a:lnTo>
                  <a:lnTo>
                    <a:pt x="117" y="29"/>
                  </a:lnTo>
                  <a:lnTo>
                    <a:pt x="117" y="29"/>
                  </a:lnTo>
                  <a:lnTo>
                    <a:pt x="116" y="28"/>
                  </a:lnTo>
                  <a:lnTo>
                    <a:pt x="116" y="28"/>
                  </a:lnTo>
                  <a:lnTo>
                    <a:pt x="116" y="26"/>
                  </a:lnTo>
                  <a:lnTo>
                    <a:pt x="113" y="24"/>
                  </a:lnTo>
                  <a:lnTo>
                    <a:pt x="113" y="7"/>
                  </a:lnTo>
                  <a:lnTo>
                    <a:pt x="118" y="7"/>
                  </a:lnTo>
                  <a:lnTo>
                    <a:pt x="123" y="8"/>
                  </a:lnTo>
                  <a:lnTo>
                    <a:pt x="127" y="8"/>
                  </a:lnTo>
                  <a:lnTo>
                    <a:pt x="132" y="8"/>
                  </a:lnTo>
                  <a:lnTo>
                    <a:pt x="136" y="8"/>
                  </a:lnTo>
                  <a:lnTo>
                    <a:pt x="140" y="8"/>
                  </a:lnTo>
                  <a:lnTo>
                    <a:pt x="145" y="9"/>
                  </a:lnTo>
                  <a:lnTo>
                    <a:pt x="150" y="9"/>
                  </a:lnTo>
                  <a:lnTo>
                    <a:pt x="154" y="9"/>
                  </a:lnTo>
                  <a:lnTo>
                    <a:pt x="159" y="9"/>
                  </a:lnTo>
                  <a:lnTo>
                    <a:pt x="159" y="9"/>
                  </a:lnTo>
                  <a:lnTo>
                    <a:pt x="159" y="12"/>
                  </a:lnTo>
                  <a:lnTo>
                    <a:pt x="159" y="13"/>
                  </a:lnTo>
                  <a:lnTo>
                    <a:pt x="159" y="14"/>
                  </a:lnTo>
                  <a:lnTo>
                    <a:pt x="159" y="17"/>
                  </a:lnTo>
                  <a:lnTo>
                    <a:pt x="159" y="18"/>
                  </a:lnTo>
                  <a:lnTo>
                    <a:pt x="159" y="20"/>
                  </a:lnTo>
                  <a:lnTo>
                    <a:pt x="159" y="22"/>
                  </a:lnTo>
                  <a:lnTo>
                    <a:pt x="159" y="23"/>
                  </a:lnTo>
                  <a:lnTo>
                    <a:pt x="159" y="25"/>
                  </a:lnTo>
                  <a:lnTo>
                    <a:pt x="159" y="26"/>
                  </a:lnTo>
                  <a:lnTo>
                    <a:pt x="159" y="26"/>
                  </a:lnTo>
                  <a:lnTo>
                    <a:pt x="159" y="26"/>
                  </a:lnTo>
                  <a:lnTo>
                    <a:pt x="157" y="29"/>
                  </a:lnTo>
                  <a:lnTo>
                    <a:pt x="157" y="30"/>
                  </a:lnTo>
                  <a:lnTo>
                    <a:pt x="155" y="30"/>
                  </a:lnTo>
                  <a:lnTo>
                    <a:pt x="155" y="30"/>
                  </a:lnTo>
                  <a:lnTo>
                    <a:pt x="155" y="31"/>
                  </a:lnTo>
                  <a:lnTo>
                    <a:pt x="155" y="31"/>
                  </a:lnTo>
                  <a:lnTo>
                    <a:pt x="154" y="33"/>
                  </a:lnTo>
                  <a:lnTo>
                    <a:pt x="154" y="34"/>
                  </a:lnTo>
                  <a:lnTo>
                    <a:pt x="154" y="34"/>
                  </a:lnTo>
                  <a:lnTo>
                    <a:pt x="154" y="35"/>
                  </a:lnTo>
                  <a:lnTo>
                    <a:pt x="154" y="35"/>
                  </a:lnTo>
                  <a:lnTo>
                    <a:pt x="153" y="40"/>
                  </a:lnTo>
                  <a:lnTo>
                    <a:pt x="153" y="40"/>
                  </a:lnTo>
                  <a:lnTo>
                    <a:pt x="152" y="44"/>
                  </a:lnTo>
                  <a:lnTo>
                    <a:pt x="152" y="45"/>
                  </a:lnTo>
                  <a:lnTo>
                    <a:pt x="152" y="45"/>
                  </a:lnTo>
                  <a:lnTo>
                    <a:pt x="152" y="46"/>
                  </a:lnTo>
                  <a:lnTo>
                    <a:pt x="152" y="47"/>
                  </a:lnTo>
                  <a:lnTo>
                    <a:pt x="152" y="48"/>
                  </a:lnTo>
                  <a:lnTo>
                    <a:pt x="152" y="50"/>
                  </a:lnTo>
                  <a:lnTo>
                    <a:pt x="152" y="51"/>
                  </a:lnTo>
                  <a:lnTo>
                    <a:pt x="151" y="52"/>
                  </a:lnTo>
                  <a:lnTo>
                    <a:pt x="151" y="53"/>
                  </a:lnTo>
                  <a:lnTo>
                    <a:pt x="151" y="55"/>
                  </a:lnTo>
                  <a:lnTo>
                    <a:pt x="151" y="63"/>
                  </a:lnTo>
                  <a:lnTo>
                    <a:pt x="151" y="514"/>
                  </a:lnTo>
                  <a:lnTo>
                    <a:pt x="151" y="514"/>
                  </a:lnTo>
                  <a:lnTo>
                    <a:pt x="151" y="522"/>
                  </a:lnTo>
                  <a:lnTo>
                    <a:pt x="151" y="524"/>
                  </a:lnTo>
                  <a:lnTo>
                    <a:pt x="151" y="525"/>
                  </a:lnTo>
                  <a:lnTo>
                    <a:pt x="152" y="526"/>
                  </a:lnTo>
                  <a:lnTo>
                    <a:pt x="152" y="527"/>
                  </a:lnTo>
                  <a:lnTo>
                    <a:pt x="152" y="529"/>
                  </a:lnTo>
                  <a:lnTo>
                    <a:pt x="152" y="530"/>
                  </a:lnTo>
                  <a:lnTo>
                    <a:pt x="152" y="531"/>
                  </a:lnTo>
                  <a:lnTo>
                    <a:pt x="152" y="532"/>
                  </a:lnTo>
                  <a:lnTo>
                    <a:pt x="152" y="533"/>
                  </a:lnTo>
                  <a:lnTo>
                    <a:pt x="152" y="533"/>
                  </a:lnTo>
                  <a:lnTo>
                    <a:pt x="153" y="537"/>
                  </a:lnTo>
                  <a:lnTo>
                    <a:pt x="153" y="537"/>
                  </a:lnTo>
                  <a:lnTo>
                    <a:pt x="154" y="542"/>
                  </a:lnTo>
                  <a:lnTo>
                    <a:pt x="154" y="542"/>
                  </a:lnTo>
                  <a:lnTo>
                    <a:pt x="154" y="543"/>
                  </a:lnTo>
                  <a:lnTo>
                    <a:pt x="154" y="543"/>
                  </a:lnTo>
                  <a:lnTo>
                    <a:pt x="154" y="544"/>
                  </a:lnTo>
                  <a:lnTo>
                    <a:pt x="155" y="546"/>
                  </a:lnTo>
                  <a:lnTo>
                    <a:pt x="155" y="546"/>
                  </a:lnTo>
                  <a:lnTo>
                    <a:pt x="155" y="547"/>
                  </a:lnTo>
                  <a:lnTo>
                    <a:pt x="155" y="547"/>
                  </a:lnTo>
                  <a:lnTo>
                    <a:pt x="157" y="548"/>
                  </a:lnTo>
                  <a:lnTo>
                    <a:pt x="157" y="548"/>
                  </a:lnTo>
                  <a:lnTo>
                    <a:pt x="159" y="550"/>
                  </a:lnTo>
                  <a:lnTo>
                    <a:pt x="159" y="568"/>
                  </a:lnTo>
                  <a:lnTo>
                    <a:pt x="154" y="568"/>
                  </a:lnTo>
                  <a:lnTo>
                    <a:pt x="150" y="569"/>
                  </a:lnTo>
                  <a:lnTo>
                    <a:pt x="144" y="569"/>
                  </a:lnTo>
                  <a:lnTo>
                    <a:pt x="139" y="569"/>
                  </a:lnTo>
                  <a:lnTo>
                    <a:pt x="134" y="569"/>
                  </a:lnTo>
                  <a:lnTo>
                    <a:pt x="130" y="570"/>
                  </a:lnTo>
                  <a:lnTo>
                    <a:pt x="125" y="570"/>
                  </a:lnTo>
                  <a:lnTo>
                    <a:pt x="120" y="570"/>
                  </a:lnTo>
                  <a:lnTo>
                    <a:pt x="115" y="571"/>
                  </a:lnTo>
                  <a:lnTo>
                    <a:pt x="110" y="571"/>
                  </a:lnTo>
                  <a:lnTo>
                    <a:pt x="110" y="571"/>
                  </a:lnTo>
                  <a:lnTo>
                    <a:pt x="110" y="569"/>
                  </a:lnTo>
                  <a:lnTo>
                    <a:pt x="110" y="568"/>
                  </a:lnTo>
                  <a:lnTo>
                    <a:pt x="110" y="566"/>
                  </a:lnTo>
                  <a:lnTo>
                    <a:pt x="110" y="564"/>
                  </a:lnTo>
                  <a:lnTo>
                    <a:pt x="110" y="563"/>
                  </a:lnTo>
                  <a:lnTo>
                    <a:pt x="110" y="560"/>
                  </a:lnTo>
                  <a:lnTo>
                    <a:pt x="110" y="559"/>
                  </a:lnTo>
                  <a:lnTo>
                    <a:pt x="110" y="558"/>
                  </a:lnTo>
                  <a:lnTo>
                    <a:pt x="110" y="555"/>
                  </a:lnTo>
                  <a:lnTo>
                    <a:pt x="110" y="554"/>
                  </a:lnTo>
                  <a:lnTo>
                    <a:pt x="110" y="554"/>
                  </a:lnTo>
                  <a:lnTo>
                    <a:pt x="110" y="554"/>
                  </a:lnTo>
                  <a:lnTo>
                    <a:pt x="113" y="552"/>
                  </a:lnTo>
                  <a:lnTo>
                    <a:pt x="113" y="550"/>
                  </a:lnTo>
                  <a:lnTo>
                    <a:pt x="113" y="550"/>
                  </a:lnTo>
                  <a:lnTo>
                    <a:pt x="115" y="549"/>
                  </a:lnTo>
                  <a:lnTo>
                    <a:pt x="115" y="549"/>
                  </a:lnTo>
                  <a:lnTo>
                    <a:pt x="115" y="548"/>
                  </a:lnTo>
                  <a:lnTo>
                    <a:pt x="115" y="547"/>
                  </a:lnTo>
                  <a:lnTo>
                    <a:pt x="116" y="546"/>
                  </a:lnTo>
                  <a:lnTo>
                    <a:pt x="116" y="544"/>
                  </a:lnTo>
                  <a:lnTo>
                    <a:pt x="116" y="543"/>
                  </a:lnTo>
                  <a:lnTo>
                    <a:pt x="116" y="542"/>
                  </a:lnTo>
                  <a:lnTo>
                    <a:pt x="116" y="536"/>
                  </a:lnTo>
                  <a:lnTo>
                    <a:pt x="116" y="536"/>
                  </a:lnTo>
                  <a:lnTo>
                    <a:pt x="116" y="532"/>
                  </a:lnTo>
                  <a:lnTo>
                    <a:pt x="116" y="531"/>
                  </a:lnTo>
                  <a:lnTo>
                    <a:pt x="116" y="531"/>
                  </a:lnTo>
                  <a:lnTo>
                    <a:pt x="116" y="530"/>
                  </a:lnTo>
                  <a:lnTo>
                    <a:pt x="116" y="529"/>
                  </a:lnTo>
                  <a:lnTo>
                    <a:pt x="116" y="529"/>
                  </a:lnTo>
                  <a:lnTo>
                    <a:pt x="116" y="527"/>
                  </a:lnTo>
                  <a:lnTo>
                    <a:pt x="115" y="527"/>
                  </a:lnTo>
                  <a:lnTo>
                    <a:pt x="115" y="526"/>
                  </a:lnTo>
                  <a:lnTo>
                    <a:pt x="115" y="525"/>
                  </a:lnTo>
                  <a:lnTo>
                    <a:pt x="115" y="525"/>
                  </a:lnTo>
                  <a:lnTo>
                    <a:pt x="115" y="521"/>
                  </a:lnTo>
                  <a:lnTo>
                    <a:pt x="115" y="521"/>
                  </a:lnTo>
                  <a:lnTo>
                    <a:pt x="113" y="518"/>
                  </a:lnTo>
                  <a:lnTo>
                    <a:pt x="113" y="516"/>
                  </a:lnTo>
                  <a:lnTo>
                    <a:pt x="113" y="516"/>
                  </a:lnTo>
                  <a:lnTo>
                    <a:pt x="112" y="515"/>
                  </a:lnTo>
                  <a:lnTo>
                    <a:pt x="112" y="514"/>
                  </a:lnTo>
                  <a:lnTo>
                    <a:pt x="112" y="513"/>
                  </a:lnTo>
                  <a:lnTo>
                    <a:pt x="112" y="510"/>
                  </a:lnTo>
                  <a:lnTo>
                    <a:pt x="111" y="509"/>
                  </a:lnTo>
                  <a:lnTo>
                    <a:pt x="111" y="508"/>
                  </a:lnTo>
                  <a:lnTo>
                    <a:pt x="110" y="505"/>
                  </a:lnTo>
                  <a:lnTo>
                    <a:pt x="110" y="503"/>
                  </a:lnTo>
                  <a:lnTo>
                    <a:pt x="108" y="492"/>
                  </a:lnTo>
                  <a:lnTo>
                    <a:pt x="38" y="199"/>
                  </a:lnTo>
                  <a:lnTo>
                    <a:pt x="38" y="5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69" name="Freeform 21"/>
            <p:cNvSpPr>
              <a:spLocks/>
            </p:cNvSpPr>
            <p:nvPr/>
          </p:nvSpPr>
          <p:spPr bwMode="auto">
            <a:xfrm>
              <a:off x="1828" y="404"/>
              <a:ext cx="67" cy="136"/>
            </a:xfrm>
            <a:custGeom>
              <a:avLst/>
              <a:gdLst>
                <a:gd name="T0" fmla="*/ 198 w 200"/>
                <a:gd name="T1" fmla="*/ 479 h 545"/>
                <a:gd name="T2" fmla="*/ 195 w 200"/>
                <a:gd name="T3" fmla="*/ 482 h 545"/>
                <a:gd name="T4" fmla="*/ 192 w 200"/>
                <a:gd name="T5" fmla="*/ 477 h 545"/>
                <a:gd name="T6" fmla="*/ 190 w 200"/>
                <a:gd name="T7" fmla="*/ 477 h 545"/>
                <a:gd name="T8" fmla="*/ 186 w 200"/>
                <a:gd name="T9" fmla="*/ 477 h 545"/>
                <a:gd name="T10" fmla="*/ 183 w 200"/>
                <a:gd name="T11" fmla="*/ 482 h 545"/>
                <a:gd name="T12" fmla="*/ 162 w 200"/>
                <a:gd name="T13" fmla="*/ 510 h 545"/>
                <a:gd name="T14" fmla="*/ 151 w 200"/>
                <a:gd name="T15" fmla="*/ 522 h 545"/>
                <a:gd name="T16" fmla="*/ 129 w 200"/>
                <a:gd name="T17" fmla="*/ 538 h 545"/>
                <a:gd name="T18" fmla="*/ 119 w 200"/>
                <a:gd name="T19" fmla="*/ 543 h 545"/>
                <a:gd name="T20" fmla="*/ 80 w 200"/>
                <a:gd name="T21" fmla="*/ 545 h 545"/>
                <a:gd name="T22" fmla="*/ 58 w 200"/>
                <a:gd name="T23" fmla="*/ 535 h 545"/>
                <a:gd name="T24" fmla="*/ 33 w 200"/>
                <a:gd name="T25" fmla="*/ 487 h 545"/>
                <a:gd name="T26" fmla="*/ 19 w 200"/>
                <a:gd name="T27" fmla="*/ 450 h 545"/>
                <a:gd name="T28" fmla="*/ 9 w 200"/>
                <a:gd name="T29" fmla="*/ 399 h 545"/>
                <a:gd name="T30" fmla="*/ 1 w 200"/>
                <a:gd name="T31" fmla="*/ 346 h 545"/>
                <a:gd name="T32" fmla="*/ 0 w 200"/>
                <a:gd name="T33" fmla="*/ 307 h 545"/>
                <a:gd name="T34" fmla="*/ 0 w 200"/>
                <a:gd name="T35" fmla="*/ 200 h 545"/>
                <a:gd name="T36" fmla="*/ 7 w 200"/>
                <a:gd name="T37" fmla="*/ 152 h 545"/>
                <a:gd name="T38" fmla="*/ 37 w 200"/>
                <a:gd name="T39" fmla="*/ 33 h 545"/>
                <a:gd name="T40" fmla="*/ 63 w 200"/>
                <a:gd name="T41" fmla="*/ 2 h 545"/>
                <a:gd name="T42" fmla="*/ 114 w 200"/>
                <a:gd name="T43" fmla="*/ 2 h 545"/>
                <a:gd name="T44" fmla="*/ 126 w 200"/>
                <a:gd name="T45" fmla="*/ 7 h 545"/>
                <a:gd name="T46" fmla="*/ 148 w 200"/>
                <a:gd name="T47" fmla="*/ 29 h 545"/>
                <a:gd name="T48" fmla="*/ 158 w 200"/>
                <a:gd name="T49" fmla="*/ 43 h 545"/>
                <a:gd name="T50" fmla="*/ 177 w 200"/>
                <a:gd name="T51" fmla="*/ 80 h 545"/>
                <a:gd name="T52" fmla="*/ 185 w 200"/>
                <a:gd name="T53" fmla="*/ 97 h 545"/>
                <a:gd name="T54" fmla="*/ 189 w 200"/>
                <a:gd name="T55" fmla="*/ 99 h 545"/>
                <a:gd name="T56" fmla="*/ 191 w 200"/>
                <a:gd name="T57" fmla="*/ 98 h 545"/>
                <a:gd name="T58" fmla="*/ 193 w 200"/>
                <a:gd name="T59" fmla="*/ 95 h 545"/>
                <a:gd name="T60" fmla="*/ 190 w 200"/>
                <a:gd name="T61" fmla="*/ 147 h 545"/>
                <a:gd name="T62" fmla="*/ 174 w 200"/>
                <a:gd name="T63" fmla="*/ 215 h 545"/>
                <a:gd name="T64" fmla="*/ 172 w 200"/>
                <a:gd name="T65" fmla="*/ 212 h 545"/>
                <a:gd name="T66" fmla="*/ 170 w 200"/>
                <a:gd name="T67" fmla="*/ 207 h 545"/>
                <a:gd name="T68" fmla="*/ 170 w 200"/>
                <a:gd name="T69" fmla="*/ 202 h 545"/>
                <a:gd name="T70" fmla="*/ 170 w 200"/>
                <a:gd name="T71" fmla="*/ 200 h 545"/>
                <a:gd name="T72" fmla="*/ 171 w 200"/>
                <a:gd name="T73" fmla="*/ 196 h 545"/>
                <a:gd name="T74" fmla="*/ 171 w 200"/>
                <a:gd name="T75" fmla="*/ 193 h 545"/>
                <a:gd name="T76" fmla="*/ 170 w 200"/>
                <a:gd name="T77" fmla="*/ 173 h 545"/>
                <a:gd name="T78" fmla="*/ 164 w 200"/>
                <a:gd name="T79" fmla="*/ 154 h 545"/>
                <a:gd name="T80" fmla="*/ 138 w 200"/>
                <a:gd name="T81" fmla="*/ 112 h 545"/>
                <a:gd name="T82" fmla="*/ 126 w 200"/>
                <a:gd name="T83" fmla="*/ 99 h 545"/>
                <a:gd name="T84" fmla="*/ 96 w 200"/>
                <a:gd name="T85" fmla="*/ 97 h 545"/>
                <a:gd name="T86" fmla="*/ 80 w 200"/>
                <a:gd name="T87" fmla="*/ 106 h 545"/>
                <a:gd name="T88" fmla="*/ 63 w 200"/>
                <a:gd name="T89" fmla="*/ 142 h 545"/>
                <a:gd name="T90" fmla="*/ 44 w 200"/>
                <a:gd name="T91" fmla="*/ 197 h 545"/>
                <a:gd name="T92" fmla="*/ 42 w 200"/>
                <a:gd name="T93" fmla="*/ 273 h 545"/>
                <a:gd name="T94" fmla="*/ 43 w 200"/>
                <a:gd name="T95" fmla="*/ 344 h 545"/>
                <a:gd name="T96" fmla="*/ 52 w 200"/>
                <a:gd name="T97" fmla="*/ 379 h 545"/>
                <a:gd name="T98" fmla="*/ 78 w 200"/>
                <a:gd name="T99" fmla="*/ 439 h 545"/>
                <a:gd name="T100" fmla="*/ 93 w 200"/>
                <a:gd name="T101" fmla="*/ 449 h 545"/>
                <a:gd name="T102" fmla="*/ 125 w 200"/>
                <a:gd name="T103" fmla="*/ 446 h 545"/>
                <a:gd name="T104" fmla="*/ 139 w 200"/>
                <a:gd name="T105" fmla="*/ 437 h 545"/>
                <a:gd name="T106" fmla="*/ 164 w 200"/>
                <a:gd name="T107" fmla="*/ 396 h 545"/>
                <a:gd name="T108" fmla="*/ 170 w 200"/>
                <a:gd name="T109" fmla="*/ 382 h 545"/>
                <a:gd name="T110" fmla="*/ 171 w 200"/>
                <a:gd name="T111" fmla="*/ 364 h 545"/>
                <a:gd name="T112" fmla="*/ 171 w 200"/>
                <a:gd name="T113" fmla="*/ 362 h 545"/>
                <a:gd name="T114" fmla="*/ 174 w 200"/>
                <a:gd name="T115" fmla="*/ 34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 h="545">
                  <a:moveTo>
                    <a:pt x="200" y="476"/>
                  </a:moveTo>
                  <a:lnTo>
                    <a:pt x="199" y="477"/>
                  </a:lnTo>
                  <a:lnTo>
                    <a:pt x="199" y="477"/>
                  </a:lnTo>
                  <a:lnTo>
                    <a:pt x="199" y="478"/>
                  </a:lnTo>
                  <a:lnTo>
                    <a:pt x="198" y="478"/>
                  </a:lnTo>
                  <a:lnTo>
                    <a:pt x="198" y="479"/>
                  </a:lnTo>
                  <a:lnTo>
                    <a:pt x="197" y="479"/>
                  </a:lnTo>
                  <a:lnTo>
                    <a:pt x="197" y="481"/>
                  </a:lnTo>
                  <a:lnTo>
                    <a:pt x="196" y="481"/>
                  </a:lnTo>
                  <a:lnTo>
                    <a:pt x="196" y="482"/>
                  </a:lnTo>
                  <a:lnTo>
                    <a:pt x="195" y="482"/>
                  </a:lnTo>
                  <a:lnTo>
                    <a:pt x="195" y="482"/>
                  </a:lnTo>
                  <a:lnTo>
                    <a:pt x="195" y="482"/>
                  </a:lnTo>
                  <a:lnTo>
                    <a:pt x="193" y="479"/>
                  </a:lnTo>
                  <a:lnTo>
                    <a:pt x="192" y="479"/>
                  </a:lnTo>
                  <a:lnTo>
                    <a:pt x="192" y="478"/>
                  </a:lnTo>
                  <a:lnTo>
                    <a:pt x="192" y="478"/>
                  </a:lnTo>
                  <a:lnTo>
                    <a:pt x="192" y="477"/>
                  </a:lnTo>
                  <a:lnTo>
                    <a:pt x="191" y="477"/>
                  </a:lnTo>
                  <a:lnTo>
                    <a:pt x="191" y="477"/>
                  </a:lnTo>
                  <a:lnTo>
                    <a:pt x="191" y="477"/>
                  </a:lnTo>
                  <a:lnTo>
                    <a:pt x="191" y="477"/>
                  </a:lnTo>
                  <a:lnTo>
                    <a:pt x="190" y="477"/>
                  </a:lnTo>
                  <a:lnTo>
                    <a:pt x="190" y="477"/>
                  </a:lnTo>
                  <a:lnTo>
                    <a:pt x="189" y="477"/>
                  </a:lnTo>
                  <a:lnTo>
                    <a:pt x="189" y="477"/>
                  </a:lnTo>
                  <a:lnTo>
                    <a:pt x="188" y="477"/>
                  </a:lnTo>
                  <a:lnTo>
                    <a:pt x="188" y="477"/>
                  </a:lnTo>
                  <a:lnTo>
                    <a:pt x="188" y="477"/>
                  </a:lnTo>
                  <a:lnTo>
                    <a:pt x="186" y="477"/>
                  </a:lnTo>
                  <a:lnTo>
                    <a:pt x="186" y="478"/>
                  </a:lnTo>
                  <a:lnTo>
                    <a:pt x="185" y="478"/>
                  </a:lnTo>
                  <a:lnTo>
                    <a:pt x="185" y="479"/>
                  </a:lnTo>
                  <a:lnTo>
                    <a:pt x="184" y="479"/>
                  </a:lnTo>
                  <a:lnTo>
                    <a:pt x="183" y="481"/>
                  </a:lnTo>
                  <a:lnTo>
                    <a:pt x="183" y="482"/>
                  </a:lnTo>
                  <a:lnTo>
                    <a:pt x="182" y="483"/>
                  </a:lnTo>
                  <a:lnTo>
                    <a:pt x="177" y="490"/>
                  </a:lnTo>
                  <a:lnTo>
                    <a:pt x="177" y="490"/>
                  </a:lnTo>
                  <a:lnTo>
                    <a:pt x="167" y="505"/>
                  </a:lnTo>
                  <a:lnTo>
                    <a:pt x="164" y="507"/>
                  </a:lnTo>
                  <a:lnTo>
                    <a:pt x="162" y="510"/>
                  </a:lnTo>
                  <a:lnTo>
                    <a:pt x="160" y="512"/>
                  </a:lnTo>
                  <a:lnTo>
                    <a:pt x="158" y="515"/>
                  </a:lnTo>
                  <a:lnTo>
                    <a:pt x="156" y="517"/>
                  </a:lnTo>
                  <a:lnTo>
                    <a:pt x="155" y="520"/>
                  </a:lnTo>
                  <a:lnTo>
                    <a:pt x="153" y="521"/>
                  </a:lnTo>
                  <a:lnTo>
                    <a:pt x="151" y="522"/>
                  </a:lnTo>
                  <a:lnTo>
                    <a:pt x="149" y="524"/>
                  </a:lnTo>
                  <a:lnTo>
                    <a:pt x="148" y="526"/>
                  </a:lnTo>
                  <a:lnTo>
                    <a:pt x="140" y="531"/>
                  </a:lnTo>
                  <a:lnTo>
                    <a:pt x="140" y="531"/>
                  </a:lnTo>
                  <a:lnTo>
                    <a:pt x="132" y="537"/>
                  </a:lnTo>
                  <a:lnTo>
                    <a:pt x="129" y="538"/>
                  </a:lnTo>
                  <a:lnTo>
                    <a:pt x="128" y="539"/>
                  </a:lnTo>
                  <a:lnTo>
                    <a:pt x="126" y="540"/>
                  </a:lnTo>
                  <a:lnTo>
                    <a:pt x="125" y="540"/>
                  </a:lnTo>
                  <a:lnTo>
                    <a:pt x="122" y="542"/>
                  </a:lnTo>
                  <a:lnTo>
                    <a:pt x="121" y="543"/>
                  </a:lnTo>
                  <a:lnTo>
                    <a:pt x="119" y="543"/>
                  </a:lnTo>
                  <a:lnTo>
                    <a:pt x="117" y="543"/>
                  </a:lnTo>
                  <a:lnTo>
                    <a:pt x="114" y="544"/>
                  </a:lnTo>
                  <a:lnTo>
                    <a:pt x="113" y="544"/>
                  </a:lnTo>
                  <a:lnTo>
                    <a:pt x="103" y="544"/>
                  </a:lnTo>
                  <a:lnTo>
                    <a:pt x="103" y="544"/>
                  </a:lnTo>
                  <a:lnTo>
                    <a:pt x="80" y="545"/>
                  </a:lnTo>
                  <a:lnTo>
                    <a:pt x="77" y="545"/>
                  </a:lnTo>
                  <a:lnTo>
                    <a:pt x="72" y="545"/>
                  </a:lnTo>
                  <a:lnTo>
                    <a:pt x="69" y="544"/>
                  </a:lnTo>
                  <a:lnTo>
                    <a:pt x="65" y="542"/>
                  </a:lnTo>
                  <a:lnTo>
                    <a:pt x="62" y="539"/>
                  </a:lnTo>
                  <a:lnTo>
                    <a:pt x="58" y="535"/>
                  </a:lnTo>
                  <a:lnTo>
                    <a:pt x="55" y="532"/>
                  </a:lnTo>
                  <a:lnTo>
                    <a:pt x="52" y="528"/>
                  </a:lnTo>
                  <a:lnTo>
                    <a:pt x="49" y="522"/>
                  </a:lnTo>
                  <a:lnTo>
                    <a:pt x="47" y="517"/>
                  </a:lnTo>
                  <a:lnTo>
                    <a:pt x="33" y="487"/>
                  </a:lnTo>
                  <a:lnTo>
                    <a:pt x="33" y="487"/>
                  </a:lnTo>
                  <a:lnTo>
                    <a:pt x="26" y="470"/>
                  </a:lnTo>
                  <a:lnTo>
                    <a:pt x="25" y="466"/>
                  </a:lnTo>
                  <a:lnTo>
                    <a:pt x="22" y="462"/>
                  </a:lnTo>
                  <a:lnTo>
                    <a:pt x="21" y="459"/>
                  </a:lnTo>
                  <a:lnTo>
                    <a:pt x="20" y="454"/>
                  </a:lnTo>
                  <a:lnTo>
                    <a:pt x="19" y="450"/>
                  </a:lnTo>
                  <a:lnTo>
                    <a:pt x="18" y="445"/>
                  </a:lnTo>
                  <a:lnTo>
                    <a:pt x="16" y="440"/>
                  </a:lnTo>
                  <a:lnTo>
                    <a:pt x="15" y="435"/>
                  </a:lnTo>
                  <a:lnTo>
                    <a:pt x="14" y="430"/>
                  </a:lnTo>
                  <a:lnTo>
                    <a:pt x="14" y="426"/>
                  </a:lnTo>
                  <a:lnTo>
                    <a:pt x="9" y="399"/>
                  </a:lnTo>
                  <a:lnTo>
                    <a:pt x="9" y="399"/>
                  </a:lnTo>
                  <a:lnTo>
                    <a:pt x="5" y="371"/>
                  </a:lnTo>
                  <a:lnTo>
                    <a:pt x="4" y="364"/>
                  </a:lnTo>
                  <a:lnTo>
                    <a:pt x="2" y="358"/>
                  </a:lnTo>
                  <a:lnTo>
                    <a:pt x="2" y="352"/>
                  </a:lnTo>
                  <a:lnTo>
                    <a:pt x="1" y="346"/>
                  </a:lnTo>
                  <a:lnTo>
                    <a:pt x="1" y="340"/>
                  </a:lnTo>
                  <a:lnTo>
                    <a:pt x="0" y="334"/>
                  </a:lnTo>
                  <a:lnTo>
                    <a:pt x="0" y="328"/>
                  </a:lnTo>
                  <a:lnTo>
                    <a:pt x="0" y="321"/>
                  </a:lnTo>
                  <a:lnTo>
                    <a:pt x="0" y="314"/>
                  </a:lnTo>
                  <a:lnTo>
                    <a:pt x="0" y="307"/>
                  </a:lnTo>
                  <a:lnTo>
                    <a:pt x="0" y="274"/>
                  </a:lnTo>
                  <a:lnTo>
                    <a:pt x="0" y="274"/>
                  </a:lnTo>
                  <a:lnTo>
                    <a:pt x="0" y="226"/>
                  </a:lnTo>
                  <a:lnTo>
                    <a:pt x="0" y="218"/>
                  </a:lnTo>
                  <a:lnTo>
                    <a:pt x="0" y="208"/>
                  </a:lnTo>
                  <a:lnTo>
                    <a:pt x="0" y="200"/>
                  </a:lnTo>
                  <a:lnTo>
                    <a:pt x="1" y="191"/>
                  </a:lnTo>
                  <a:lnTo>
                    <a:pt x="1" y="182"/>
                  </a:lnTo>
                  <a:lnTo>
                    <a:pt x="2" y="174"/>
                  </a:lnTo>
                  <a:lnTo>
                    <a:pt x="4" y="167"/>
                  </a:lnTo>
                  <a:lnTo>
                    <a:pt x="5" y="159"/>
                  </a:lnTo>
                  <a:lnTo>
                    <a:pt x="7" y="152"/>
                  </a:lnTo>
                  <a:lnTo>
                    <a:pt x="8" y="145"/>
                  </a:lnTo>
                  <a:lnTo>
                    <a:pt x="18" y="109"/>
                  </a:lnTo>
                  <a:lnTo>
                    <a:pt x="18" y="109"/>
                  </a:lnTo>
                  <a:lnTo>
                    <a:pt x="31" y="54"/>
                  </a:lnTo>
                  <a:lnTo>
                    <a:pt x="34" y="43"/>
                  </a:lnTo>
                  <a:lnTo>
                    <a:pt x="37" y="33"/>
                  </a:lnTo>
                  <a:lnTo>
                    <a:pt x="41" y="26"/>
                  </a:lnTo>
                  <a:lnTo>
                    <a:pt x="44" y="19"/>
                  </a:lnTo>
                  <a:lnTo>
                    <a:pt x="49" y="13"/>
                  </a:lnTo>
                  <a:lnTo>
                    <a:pt x="52" y="8"/>
                  </a:lnTo>
                  <a:lnTo>
                    <a:pt x="57" y="4"/>
                  </a:lnTo>
                  <a:lnTo>
                    <a:pt x="63" y="2"/>
                  </a:lnTo>
                  <a:lnTo>
                    <a:pt x="68" y="0"/>
                  </a:lnTo>
                  <a:lnTo>
                    <a:pt x="73" y="0"/>
                  </a:lnTo>
                  <a:lnTo>
                    <a:pt x="101" y="2"/>
                  </a:lnTo>
                  <a:lnTo>
                    <a:pt x="101" y="2"/>
                  </a:lnTo>
                  <a:lnTo>
                    <a:pt x="113" y="2"/>
                  </a:lnTo>
                  <a:lnTo>
                    <a:pt x="114" y="2"/>
                  </a:lnTo>
                  <a:lnTo>
                    <a:pt x="117" y="3"/>
                  </a:lnTo>
                  <a:lnTo>
                    <a:pt x="119" y="3"/>
                  </a:lnTo>
                  <a:lnTo>
                    <a:pt x="120" y="4"/>
                  </a:lnTo>
                  <a:lnTo>
                    <a:pt x="122" y="4"/>
                  </a:lnTo>
                  <a:lnTo>
                    <a:pt x="125" y="5"/>
                  </a:lnTo>
                  <a:lnTo>
                    <a:pt x="126" y="7"/>
                  </a:lnTo>
                  <a:lnTo>
                    <a:pt x="128" y="8"/>
                  </a:lnTo>
                  <a:lnTo>
                    <a:pt x="129" y="9"/>
                  </a:lnTo>
                  <a:lnTo>
                    <a:pt x="132" y="11"/>
                  </a:lnTo>
                  <a:lnTo>
                    <a:pt x="140" y="20"/>
                  </a:lnTo>
                  <a:lnTo>
                    <a:pt x="140" y="20"/>
                  </a:lnTo>
                  <a:lnTo>
                    <a:pt x="148" y="29"/>
                  </a:lnTo>
                  <a:lnTo>
                    <a:pt x="149" y="30"/>
                  </a:lnTo>
                  <a:lnTo>
                    <a:pt x="151" y="32"/>
                  </a:lnTo>
                  <a:lnTo>
                    <a:pt x="153" y="35"/>
                  </a:lnTo>
                  <a:lnTo>
                    <a:pt x="155" y="37"/>
                  </a:lnTo>
                  <a:lnTo>
                    <a:pt x="156" y="40"/>
                  </a:lnTo>
                  <a:lnTo>
                    <a:pt x="158" y="43"/>
                  </a:lnTo>
                  <a:lnTo>
                    <a:pt x="161" y="47"/>
                  </a:lnTo>
                  <a:lnTo>
                    <a:pt x="162" y="51"/>
                  </a:lnTo>
                  <a:lnTo>
                    <a:pt x="164" y="54"/>
                  </a:lnTo>
                  <a:lnTo>
                    <a:pt x="167" y="58"/>
                  </a:lnTo>
                  <a:lnTo>
                    <a:pt x="177" y="80"/>
                  </a:lnTo>
                  <a:lnTo>
                    <a:pt x="177" y="80"/>
                  </a:lnTo>
                  <a:lnTo>
                    <a:pt x="182" y="90"/>
                  </a:lnTo>
                  <a:lnTo>
                    <a:pt x="183" y="91"/>
                  </a:lnTo>
                  <a:lnTo>
                    <a:pt x="183" y="93"/>
                  </a:lnTo>
                  <a:lnTo>
                    <a:pt x="184" y="95"/>
                  </a:lnTo>
                  <a:lnTo>
                    <a:pt x="185" y="96"/>
                  </a:lnTo>
                  <a:lnTo>
                    <a:pt x="185" y="97"/>
                  </a:lnTo>
                  <a:lnTo>
                    <a:pt x="186" y="98"/>
                  </a:lnTo>
                  <a:lnTo>
                    <a:pt x="186" y="98"/>
                  </a:lnTo>
                  <a:lnTo>
                    <a:pt x="188" y="99"/>
                  </a:lnTo>
                  <a:lnTo>
                    <a:pt x="188" y="99"/>
                  </a:lnTo>
                  <a:lnTo>
                    <a:pt x="188" y="99"/>
                  </a:lnTo>
                  <a:lnTo>
                    <a:pt x="189" y="99"/>
                  </a:lnTo>
                  <a:lnTo>
                    <a:pt x="189" y="99"/>
                  </a:lnTo>
                  <a:lnTo>
                    <a:pt x="190" y="99"/>
                  </a:lnTo>
                  <a:lnTo>
                    <a:pt x="190" y="99"/>
                  </a:lnTo>
                  <a:lnTo>
                    <a:pt x="191" y="99"/>
                  </a:lnTo>
                  <a:lnTo>
                    <a:pt x="191" y="99"/>
                  </a:lnTo>
                  <a:lnTo>
                    <a:pt x="191" y="98"/>
                  </a:lnTo>
                  <a:lnTo>
                    <a:pt x="191" y="98"/>
                  </a:lnTo>
                  <a:lnTo>
                    <a:pt x="192" y="98"/>
                  </a:lnTo>
                  <a:lnTo>
                    <a:pt x="192" y="97"/>
                  </a:lnTo>
                  <a:lnTo>
                    <a:pt x="192" y="97"/>
                  </a:lnTo>
                  <a:lnTo>
                    <a:pt x="192" y="96"/>
                  </a:lnTo>
                  <a:lnTo>
                    <a:pt x="193" y="95"/>
                  </a:lnTo>
                  <a:lnTo>
                    <a:pt x="195" y="91"/>
                  </a:lnTo>
                  <a:lnTo>
                    <a:pt x="200" y="101"/>
                  </a:lnTo>
                  <a:lnTo>
                    <a:pt x="198" y="112"/>
                  </a:lnTo>
                  <a:lnTo>
                    <a:pt x="195" y="124"/>
                  </a:lnTo>
                  <a:lnTo>
                    <a:pt x="192" y="135"/>
                  </a:lnTo>
                  <a:lnTo>
                    <a:pt x="190" y="147"/>
                  </a:lnTo>
                  <a:lnTo>
                    <a:pt x="188" y="158"/>
                  </a:lnTo>
                  <a:lnTo>
                    <a:pt x="184" y="169"/>
                  </a:lnTo>
                  <a:lnTo>
                    <a:pt x="182" y="181"/>
                  </a:lnTo>
                  <a:lnTo>
                    <a:pt x="179" y="192"/>
                  </a:lnTo>
                  <a:lnTo>
                    <a:pt x="177" y="204"/>
                  </a:lnTo>
                  <a:lnTo>
                    <a:pt x="174" y="215"/>
                  </a:lnTo>
                  <a:lnTo>
                    <a:pt x="174" y="215"/>
                  </a:lnTo>
                  <a:lnTo>
                    <a:pt x="174" y="215"/>
                  </a:lnTo>
                  <a:lnTo>
                    <a:pt x="174" y="214"/>
                  </a:lnTo>
                  <a:lnTo>
                    <a:pt x="172" y="213"/>
                  </a:lnTo>
                  <a:lnTo>
                    <a:pt x="172" y="213"/>
                  </a:lnTo>
                  <a:lnTo>
                    <a:pt x="172" y="212"/>
                  </a:lnTo>
                  <a:lnTo>
                    <a:pt x="172" y="211"/>
                  </a:lnTo>
                  <a:lnTo>
                    <a:pt x="171" y="209"/>
                  </a:lnTo>
                  <a:lnTo>
                    <a:pt x="171" y="209"/>
                  </a:lnTo>
                  <a:lnTo>
                    <a:pt x="171" y="208"/>
                  </a:lnTo>
                  <a:lnTo>
                    <a:pt x="170" y="207"/>
                  </a:lnTo>
                  <a:lnTo>
                    <a:pt x="170" y="207"/>
                  </a:lnTo>
                  <a:lnTo>
                    <a:pt x="170" y="207"/>
                  </a:lnTo>
                  <a:lnTo>
                    <a:pt x="170" y="204"/>
                  </a:lnTo>
                  <a:lnTo>
                    <a:pt x="170" y="203"/>
                  </a:lnTo>
                  <a:lnTo>
                    <a:pt x="170" y="203"/>
                  </a:lnTo>
                  <a:lnTo>
                    <a:pt x="170" y="202"/>
                  </a:lnTo>
                  <a:lnTo>
                    <a:pt x="170" y="202"/>
                  </a:lnTo>
                  <a:lnTo>
                    <a:pt x="170" y="201"/>
                  </a:lnTo>
                  <a:lnTo>
                    <a:pt x="170" y="201"/>
                  </a:lnTo>
                  <a:lnTo>
                    <a:pt x="170" y="201"/>
                  </a:lnTo>
                  <a:lnTo>
                    <a:pt x="170" y="201"/>
                  </a:lnTo>
                  <a:lnTo>
                    <a:pt x="170" y="200"/>
                  </a:lnTo>
                  <a:lnTo>
                    <a:pt x="170" y="200"/>
                  </a:lnTo>
                  <a:lnTo>
                    <a:pt x="171" y="200"/>
                  </a:lnTo>
                  <a:lnTo>
                    <a:pt x="171" y="200"/>
                  </a:lnTo>
                  <a:lnTo>
                    <a:pt x="171" y="197"/>
                  </a:lnTo>
                  <a:lnTo>
                    <a:pt x="171" y="196"/>
                  </a:lnTo>
                  <a:lnTo>
                    <a:pt x="171" y="196"/>
                  </a:lnTo>
                  <a:lnTo>
                    <a:pt x="171" y="196"/>
                  </a:lnTo>
                  <a:lnTo>
                    <a:pt x="171" y="195"/>
                  </a:lnTo>
                  <a:lnTo>
                    <a:pt x="171" y="195"/>
                  </a:lnTo>
                  <a:lnTo>
                    <a:pt x="171" y="195"/>
                  </a:lnTo>
                  <a:lnTo>
                    <a:pt x="171" y="193"/>
                  </a:lnTo>
                  <a:lnTo>
                    <a:pt x="171" y="193"/>
                  </a:lnTo>
                  <a:lnTo>
                    <a:pt x="171" y="193"/>
                  </a:lnTo>
                  <a:lnTo>
                    <a:pt x="171" y="193"/>
                  </a:lnTo>
                  <a:lnTo>
                    <a:pt x="171" y="192"/>
                  </a:lnTo>
                  <a:lnTo>
                    <a:pt x="171" y="192"/>
                  </a:lnTo>
                  <a:lnTo>
                    <a:pt x="171" y="179"/>
                  </a:lnTo>
                  <a:lnTo>
                    <a:pt x="171" y="176"/>
                  </a:lnTo>
                  <a:lnTo>
                    <a:pt x="170" y="173"/>
                  </a:lnTo>
                  <a:lnTo>
                    <a:pt x="170" y="170"/>
                  </a:lnTo>
                  <a:lnTo>
                    <a:pt x="169" y="168"/>
                  </a:lnTo>
                  <a:lnTo>
                    <a:pt x="168" y="164"/>
                  </a:lnTo>
                  <a:lnTo>
                    <a:pt x="167" y="162"/>
                  </a:lnTo>
                  <a:lnTo>
                    <a:pt x="165" y="158"/>
                  </a:lnTo>
                  <a:lnTo>
                    <a:pt x="164" y="154"/>
                  </a:lnTo>
                  <a:lnTo>
                    <a:pt x="162" y="152"/>
                  </a:lnTo>
                  <a:lnTo>
                    <a:pt x="161" y="148"/>
                  </a:lnTo>
                  <a:lnTo>
                    <a:pt x="150" y="131"/>
                  </a:lnTo>
                  <a:lnTo>
                    <a:pt x="150" y="131"/>
                  </a:lnTo>
                  <a:lnTo>
                    <a:pt x="140" y="114"/>
                  </a:lnTo>
                  <a:lnTo>
                    <a:pt x="138" y="112"/>
                  </a:lnTo>
                  <a:lnTo>
                    <a:pt x="136" y="109"/>
                  </a:lnTo>
                  <a:lnTo>
                    <a:pt x="134" y="107"/>
                  </a:lnTo>
                  <a:lnTo>
                    <a:pt x="132" y="104"/>
                  </a:lnTo>
                  <a:lnTo>
                    <a:pt x="131" y="102"/>
                  </a:lnTo>
                  <a:lnTo>
                    <a:pt x="128" y="101"/>
                  </a:lnTo>
                  <a:lnTo>
                    <a:pt x="126" y="99"/>
                  </a:lnTo>
                  <a:lnTo>
                    <a:pt x="124" y="98"/>
                  </a:lnTo>
                  <a:lnTo>
                    <a:pt x="122" y="98"/>
                  </a:lnTo>
                  <a:lnTo>
                    <a:pt x="120" y="98"/>
                  </a:lnTo>
                  <a:lnTo>
                    <a:pt x="110" y="98"/>
                  </a:lnTo>
                  <a:lnTo>
                    <a:pt x="110" y="98"/>
                  </a:lnTo>
                  <a:lnTo>
                    <a:pt x="96" y="97"/>
                  </a:lnTo>
                  <a:lnTo>
                    <a:pt x="93" y="97"/>
                  </a:lnTo>
                  <a:lnTo>
                    <a:pt x="90" y="98"/>
                  </a:lnTo>
                  <a:lnTo>
                    <a:pt x="87" y="99"/>
                  </a:lnTo>
                  <a:lnTo>
                    <a:pt x="85" y="101"/>
                  </a:lnTo>
                  <a:lnTo>
                    <a:pt x="83" y="103"/>
                  </a:lnTo>
                  <a:lnTo>
                    <a:pt x="80" y="106"/>
                  </a:lnTo>
                  <a:lnTo>
                    <a:pt x="78" y="108"/>
                  </a:lnTo>
                  <a:lnTo>
                    <a:pt x="76" y="112"/>
                  </a:lnTo>
                  <a:lnTo>
                    <a:pt x="73" y="115"/>
                  </a:lnTo>
                  <a:lnTo>
                    <a:pt x="72" y="119"/>
                  </a:lnTo>
                  <a:lnTo>
                    <a:pt x="63" y="142"/>
                  </a:lnTo>
                  <a:lnTo>
                    <a:pt x="63" y="142"/>
                  </a:lnTo>
                  <a:lnTo>
                    <a:pt x="52" y="168"/>
                  </a:lnTo>
                  <a:lnTo>
                    <a:pt x="50" y="173"/>
                  </a:lnTo>
                  <a:lnTo>
                    <a:pt x="49" y="179"/>
                  </a:lnTo>
                  <a:lnTo>
                    <a:pt x="47" y="184"/>
                  </a:lnTo>
                  <a:lnTo>
                    <a:pt x="45" y="190"/>
                  </a:lnTo>
                  <a:lnTo>
                    <a:pt x="44" y="197"/>
                  </a:lnTo>
                  <a:lnTo>
                    <a:pt x="43" y="203"/>
                  </a:lnTo>
                  <a:lnTo>
                    <a:pt x="43" y="211"/>
                  </a:lnTo>
                  <a:lnTo>
                    <a:pt x="42" y="218"/>
                  </a:lnTo>
                  <a:lnTo>
                    <a:pt x="42" y="225"/>
                  </a:lnTo>
                  <a:lnTo>
                    <a:pt x="42" y="233"/>
                  </a:lnTo>
                  <a:lnTo>
                    <a:pt x="42" y="273"/>
                  </a:lnTo>
                  <a:lnTo>
                    <a:pt x="42" y="273"/>
                  </a:lnTo>
                  <a:lnTo>
                    <a:pt x="42" y="313"/>
                  </a:lnTo>
                  <a:lnTo>
                    <a:pt x="42" y="322"/>
                  </a:lnTo>
                  <a:lnTo>
                    <a:pt x="42" y="329"/>
                  </a:lnTo>
                  <a:lnTo>
                    <a:pt x="43" y="336"/>
                  </a:lnTo>
                  <a:lnTo>
                    <a:pt x="43" y="344"/>
                  </a:lnTo>
                  <a:lnTo>
                    <a:pt x="44" y="350"/>
                  </a:lnTo>
                  <a:lnTo>
                    <a:pt x="45" y="357"/>
                  </a:lnTo>
                  <a:lnTo>
                    <a:pt x="47" y="363"/>
                  </a:lnTo>
                  <a:lnTo>
                    <a:pt x="49" y="368"/>
                  </a:lnTo>
                  <a:lnTo>
                    <a:pt x="50" y="374"/>
                  </a:lnTo>
                  <a:lnTo>
                    <a:pt x="52" y="379"/>
                  </a:lnTo>
                  <a:lnTo>
                    <a:pt x="63" y="405"/>
                  </a:lnTo>
                  <a:lnTo>
                    <a:pt x="63" y="405"/>
                  </a:lnTo>
                  <a:lnTo>
                    <a:pt x="72" y="427"/>
                  </a:lnTo>
                  <a:lnTo>
                    <a:pt x="75" y="432"/>
                  </a:lnTo>
                  <a:lnTo>
                    <a:pt x="76" y="435"/>
                  </a:lnTo>
                  <a:lnTo>
                    <a:pt x="78" y="439"/>
                  </a:lnTo>
                  <a:lnTo>
                    <a:pt x="80" y="441"/>
                  </a:lnTo>
                  <a:lnTo>
                    <a:pt x="83" y="444"/>
                  </a:lnTo>
                  <a:lnTo>
                    <a:pt x="85" y="445"/>
                  </a:lnTo>
                  <a:lnTo>
                    <a:pt x="87" y="448"/>
                  </a:lnTo>
                  <a:lnTo>
                    <a:pt x="90" y="448"/>
                  </a:lnTo>
                  <a:lnTo>
                    <a:pt x="93" y="449"/>
                  </a:lnTo>
                  <a:lnTo>
                    <a:pt x="96" y="449"/>
                  </a:lnTo>
                  <a:lnTo>
                    <a:pt x="110" y="449"/>
                  </a:lnTo>
                  <a:lnTo>
                    <a:pt x="110" y="449"/>
                  </a:lnTo>
                  <a:lnTo>
                    <a:pt x="121" y="448"/>
                  </a:lnTo>
                  <a:lnTo>
                    <a:pt x="122" y="448"/>
                  </a:lnTo>
                  <a:lnTo>
                    <a:pt x="125" y="446"/>
                  </a:lnTo>
                  <a:lnTo>
                    <a:pt x="127" y="446"/>
                  </a:lnTo>
                  <a:lnTo>
                    <a:pt x="129" y="445"/>
                  </a:lnTo>
                  <a:lnTo>
                    <a:pt x="132" y="443"/>
                  </a:lnTo>
                  <a:lnTo>
                    <a:pt x="134" y="441"/>
                  </a:lnTo>
                  <a:lnTo>
                    <a:pt x="136" y="439"/>
                  </a:lnTo>
                  <a:lnTo>
                    <a:pt x="139" y="437"/>
                  </a:lnTo>
                  <a:lnTo>
                    <a:pt x="141" y="433"/>
                  </a:lnTo>
                  <a:lnTo>
                    <a:pt x="143" y="429"/>
                  </a:lnTo>
                  <a:lnTo>
                    <a:pt x="154" y="412"/>
                  </a:lnTo>
                  <a:lnTo>
                    <a:pt x="154" y="412"/>
                  </a:lnTo>
                  <a:lnTo>
                    <a:pt x="162" y="399"/>
                  </a:lnTo>
                  <a:lnTo>
                    <a:pt x="164" y="396"/>
                  </a:lnTo>
                  <a:lnTo>
                    <a:pt x="165" y="394"/>
                  </a:lnTo>
                  <a:lnTo>
                    <a:pt x="167" y="391"/>
                  </a:lnTo>
                  <a:lnTo>
                    <a:pt x="168" y="389"/>
                  </a:lnTo>
                  <a:lnTo>
                    <a:pt x="169" y="386"/>
                  </a:lnTo>
                  <a:lnTo>
                    <a:pt x="170" y="384"/>
                  </a:lnTo>
                  <a:lnTo>
                    <a:pt x="170" y="382"/>
                  </a:lnTo>
                  <a:lnTo>
                    <a:pt x="170" y="379"/>
                  </a:lnTo>
                  <a:lnTo>
                    <a:pt x="171" y="377"/>
                  </a:lnTo>
                  <a:lnTo>
                    <a:pt x="171" y="375"/>
                  </a:lnTo>
                  <a:lnTo>
                    <a:pt x="171" y="364"/>
                  </a:lnTo>
                  <a:lnTo>
                    <a:pt x="171" y="364"/>
                  </a:lnTo>
                  <a:lnTo>
                    <a:pt x="171" y="364"/>
                  </a:lnTo>
                  <a:lnTo>
                    <a:pt x="171" y="364"/>
                  </a:lnTo>
                  <a:lnTo>
                    <a:pt x="171" y="364"/>
                  </a:lnTo>
                  <a:lnTo>
                    <a:pt x="171" y="363"/>
                  </a:lnTo>
                  <a:lnTo>
                    <a:pt x="171" y="363"/>
                  </a:lnTo>
                  <a:lnTo>
                    <a:pt x="171" y="363"/>
                  </a:lnTo>
                  <a:lnTo>
                    <a:pt x="171" y="362"/>
                  </a:lnTo>
                  <a:lnTo>
                    <a:pt x="171" y="361"/>
                  </a:lnTo>
                  <a:lnTo>
                    <a:pt x="171" y="360"/>
                  </a:lnTo>
                  <a:lnTo>
                    <a:pt x="171" y="360"/>
                  </a:lnTo>
                  <a:lnTo>
                    <a:pt x="171" y="358"/>
                  </a:lnTo>
                  <a:lnTo>
                    <a:pt x="170" y="352"/>
                  </a:lnTo>
                  <a:lnTo>
                    <a:pt x="174" y="344"/>
                  </a:lnTo>
                  <a:lnTo>
                    <a:pt x="200" y="4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70" name="Freeform 22"/>
            <p:cNvSpPr>
              <a:spLocks/>
            </p:cNvSpPr>
            <p:nvPr/>
          </p:nvSpPr>
          <p:spPr bwMode="auto">
            <a:xfrm>
              <a:off x="1901" y="399"/>
              <a:ext cx="52" cy="145"/>
            </a:xfrm>
            <a:custGeom>
              <a:avLst/>
              <a:gdLst>
                <a:gd name="T0" fmla="*/ 92 w 156"/>
                <a:gd name="T1" fmla="*/ 459 h 579"/>
                <a:gd name="T2" fmla="*/ 142 w 156"/>
                <a:gd name="T3" fmla="*/ 457 h 579"/>
                <a:gd name="T4" fmla="*/ 146 w 156"/>
                <a:gd name="T5" fmla="*/ 457 h 579"/>
                <a:gd name="T6" fmla="*/ 147 w 156"/>
                <a:gd name="T7" fmla="*/ 453 h 579"/>
                <a:gd name="T8" fmla="*/ 151 w 156"/>
                <a:gd name="T9" fmla="*/ 445 h 579"/>
                <a:gd name="T10" fmla="*/ 152 w 156"/>
                <a:gd name="T11" fmla="*/ 436 h 579"/>
                <a:gd name="T12" fmla="*/ 156 w 156"/>
                <a:gd name="T13" fmla="*/ 472 h 579"/>
                <a:gd name="T14" fmla="*/ 156 w 156"/>
                <a:gd name="T15" fmla="*/ 563 h 579"/>
                <a:gd name="T16" fmla="*/ 155 w 156"/>
                <a:gd name="T17" fmla="*/ 579 h 579"/>
                <a:gd name="T18" fmla="*/ 153 w 156"/>
                <a:gd name="T19" fmla="*/ 579 h 579"/>
                <a:gd name="T20" fmla="*/ 152 w 156"/>
                <a:gd name="T21" fmla="*/ 566 h 579"/>
                <a:gd name="T22" fmla="*/ 151 w 156"/>
                <a:gd name="T23" fmla="*/ 560 h 579"/>
                <a:gd name="T24" fmla="*/ 147 w 156"/>
                <a:gd name="T25" fmla="*/ 551 h 579"/>
                <a:gd name="T26" fmla="*/ 145 w 156"/>
                <a:gd name="T27" fmla="*/ 549 h 579"/>
                <a:gd name="T28" fmla="*/ 0 w 156"/>
                <a:gd name="T29" fmla="*/ 552 h 579"/>
                <a:gd name="T30" fmla="*/ 0 w 156"/>
                <a:gd name="T31" fmla="*/ 542 h 579"/>
                <a:gd name="T32" fmla="*/ 3 w 156"/>
                <a:gd name="T33" fmla="*/ 536 h 579"/>
                <a:gd name="T34" fmla="*/ 5 w 156"/>
                <a:gd name="T35" fmla="*/ 533 h 579"/>
                <a:gd name="T36" fmla="*/ 7 w 156"/>
                <a:gd name="T37" fmla="*/ 523 h 579"/>
                <a:gd name="T38" fmla="*/ 8 w 156"/>
                <a:gd name="T39" fmla="*/ 517 h 579"/>
                <a:gd name="T40" fmla="*/ 8 w 156"/>
                <a:gd name="T41" fmla="*/ 76 h 579"/>
                <a:gd name="T42" fmla="*/ 8 w 156"/>
                <a:gd name="T43" fmla="*/ 64 h 579"/>
                <a:gd name="T44" fmla="*/ 7 w 156"/>
                <a:gd name="T45" fmla="*/ 58 h 579"/>
                <a:gd name="T46" fmla="*/ 5 w 156"/>
                <a:gd name="T47" fmla="*/ 48 h 579"/>
                <a:gd name="T48" fmla="*/ 3 w 156"/>
                <a:gd name="T49" fmla="*/ 44 h 579"/>
                <a:gd name="T50" fmla="*/ 42 w 156"/>
                <a:gd name="T51" fmla="*/ 27 h 579"/>
                <a:gd name="T52" fmla="*/ 127 w 156"/>
                <a:gd name="T53" fmla="*/ 29 h 579"/>
                <a:gd name="T54" fmla="*/ 145 w 156"/>
                <a:gd name="T55" fmla="*/ 31 h 579"/>
                <a:gd name="T56" fmla="*/ 147 w 156"/>
                <a:gd name="T57" fmla="*/ 28 h 579"/>
                <a:gd name="T58" fmla="*/ 151 w 156"/>
                <a:gd name="T59" fmla="*/ 20 h 579"/>
                <a:gd name="T60" fmla="*/ 152 w 156"/>
                <a:gd name="T61" fmla="*/ 14 h 579"/>
                <a:gd name="T62" fmla="*/ 156 w 156"/>
                <a:gd name="T63" fmla="*/ 16 h 579"/>
                <a:gd name="T64" fmla="*/ 156 w 156"/>
                <a:gd name="T65" fmla="*/ 106 h 579"/>
                <a:gd name="T66" fmla="*/ 156 w 156"/>
                <a:gd name="T67" fmla="*/ 153 h 579"/>
                <a:gd name="T68" fmla="*/ 153 w 156"/>
                <a:gd name="T69" fmla="*/ 153 h 579"/>
                <a:gd name="T70" fmla="*/ 152 w 156"/>
                <a:gd name="T71" fmla="*/ 142 h 579"/>
                <a:gd name="T72" fmla="*/ 151 w 156"/>
                <a:gd name="T73" fmla="*/ 135 h 579"/>
                <a:gd name="T74" fmla="*/ 147 w 156"/>
                <a:gd name="T75" fmla="*/ 126 h 579"/>
                <a:gd name="T76" fmla="*/ 146 w 156"/>
                <a:gd name="T77" fmla="*/ 122 h 579"/>
                <a:gd name="T78" fmla="*/ 43 w 156"/>
                <a:gd name="T79" fmla="*/ 120 h 579"/>
                <a:gd name="T80" fmla="*/ 43 w 156"/>
                <a:gd name="T81" fmla="*/ 194 h 579"/>
                <a:gd name="T82" fmla="*/ 49 w 156"/>
                <a:gd name="T83" fmla="*/ 243 h 579"/>
                <a:gd name="T84" fmla="*/ 88 w 156"/>
                <a:gd name="T85" fmla="*/ 243 h 579"/>
                <a:gd name="T86" fmla="*/ 109 w 156"/>
                <a:gd name="T87" fmla="*/ 243 h 579"/>
                <a:gd name="T88" fmla="*/ 111 w 156"/>
                <a:gd name="T89" fmla="*/ 242 h 579"/>
                <a:gd name="T90" fmla="*/ 113 w 156"/>
                <a:gd name="T91" fmla="*/ 237 h 579"/>
                <a:gd name="T92" fmla="*/ 116 w 156"/>
                <a:gd name="T93" fmla="*/ 229 h 579"/>
                <a:gd name="T94" fmla="*/ 118 w 156"/>
                <a:gd name="T95" fmla="*/ 213 h 579"/>
                <a:gd name="T96" fmla="*/ 121 w 156"/>
                <a:gd name="T97" fmla="*/ 290 h 579"/>
                <a:gd name="T98" fmla="*/ 121 w 156"/>
                <a:gd name="T99" fmla="*/ 367 h 579"/>
                <a:gd name="T100" fmla="*/ 119 w 156"/>
                <a:gd name="T101" fmla="*/ 367 h 579"/>
                <a:gd name="T102" fmla="*/ 118 w 156"/>
                <a:gd name="T103" fmla="*/ 367 h 579"/>
                <a:gd name="T104" fmla="*/ 116 w 156"/>
                <a:gd name="T105" fmla="*/ 351 h 579"/>
                <a:gd name="T106" fmla="*/ 113 w 156"/>
                <a:gd name="T107" fmla="*/ 342 h 579"/>
                <a:gd name="T108" fmla="*/ 111 w 156"/>
                <a:gd name="T109" fmla="*/ 337 h 579"/>
                <a:gd name="T110" fmla="*/ 109 w 156"/>
                <a:gd name="T111" fmla="*/ 33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 h="579">
                  <a:moveTo>
                    <a:pt x="43" y="461"/>
                  </a:moveTo>
                  <a:lnTo>
                    <a:pt x="53" y="461"/>
                  </a:lnTo>
                  <a:lnTo>
                    <a:pt x="63" y="459"/>
                  </a:lnTo>
                  <a:lnTo>
                    <a:pt x="72" y="459"/>
                  </a:lnTo>
                  <a:lnTo>
                    <a:pt x="83" y="459"/>
                  </a:lnTo>
                  <a:lnTo>
                    <a:pt x="92" y="459"/>
                  </a:lnTo>
                  <a:lnTo>
                    <a:pt x="103" y="458"/>
                  </a:lnTo>
                  <a:lnTo>
                    <a:pt x="112" y="458"/>
                  </a:lnTo>
                  <a:lnTo>
                    <a:pt x="123" y="458"/>
                  </a:lnTo>
                  <a:lnTo>
                    <a:pt x="132" y="457"/>
                  </a:lnTo>
                  <a:lnTo>
                    <a:pt x="142" y="457"/>
                  </a:lnTo>
                  <a:lnTo>
                    <a:pt x="142" y="457"/>
                  </a:lnTo>
                  <a:lnTo>
                    <a:pt x="142" y="457"/>
                  </a:lnTo>
                  <a:lnTo>
                    <a:pt x="145" y="457"/>
                  </a:lnTo>
                  <a:lnTo>
                    <a:pt x="145" y="457"/>
                  </a:lnTo>
                  <a:lnTo>
                    <a:pt x="145" y="457"/>
                  </a:lnTo>
                  <a:lnTo>
                    <a:pt x="146" y="457"/>
                  </a:lnTo>
                  <a:lnTo>
                    <a:pt x="146" y="457"/>
                  </a:lnTo>
                  <a:lnTo>
                    <a:pt x="146" y="456"/>
                  </a:lnTo>
                  <a:lnTo>
                    <a:pt x="146" y="456"/>
                  </a:lnTo>
                  <a:lnTo>
                    <a:pt x="147" y="456"/>
                  </a:lnTo>
                  <a:lnTo>
                    <a:pt x="147" y="455"/>
                  </a:lnTo>
                  <a:lnTo>
                    <a:pt x="147" y="455"/>
                  </a:lnTo>
                  <a:lnTo>
                    <a:pt x="147" y="453"/>
                  </a:lnTo>
                  <a:lnTo>
                    <a:pt x="148" y="451"/>
                  </a:lnTo>
                  <a:lnTo>
                    <a:pt x="148" y="451"/>
                  </a:lnTo>
                  <a:lnTo>
                    <a:pt x="149" y="447"/>
                  </a:lnTo>
                  <a:lnTo>
                    <a:pt x="151" y="446"/>
                  </a:lnTo>
                  <a:lnTo>
                    <a:pt x="151" y="446"/>
                  </a:lnTo>
                  <a:lnTo>
                    <a:pt x="151" y="445"/>
                  </a:lnTo>
                  <a:lnTo>
                    <a:pt x="151" y="444"/>
                  </a:lnTo>
                  <a:lnTo>
                    <a:pt x="151" y="442"/>
                  </a:lnTo>
                  <a:lnTo>
                    <a:pt x="151" y="441"/>
                  </a:lnTo>
                  <a:lnTo>
                    <a:pt x="152" y="440"/>
                  </a:lnTo>
                  <a:lnTo>
                    <a:pt x="152" y="439"/>
                  </a:lnTo>
                  <a:lnTo>
                    <a:pt x="152" y="436"/>
                  </a:lnTo>
                  <a:lnTo>
                    <a:pt x="152" y="435"/>
                  </a:lnTo>
                  <a:lnTo>
                    <a:pt x="153" y="426"/>
                  </a:lnTo>
                  <a:lnTo>
                    <a:pt x="156" y="426"/>
                  </a:lnTo>
                  <a:lnTo>
                    <a:pt x="156" y="441"/>
                  </a:lnTo>
                  <a:lnTo>
                    <a:pt x="156" y="457"/>
                  </a:lnTo>
                  <a:lnTo>
                    <a:pt x="156" y="472"/>
                  </a:lnTo>
                  <a:lnTo>
                    <a:pt x="156" y="488"/>
                  </a:lnTo>
                  <a:lnTo>
                    <a:pt x="156" y="502"/>
                  </a:lnTo>
                  <a:lnTo>
                    <a:pt x="156" y="518"/>
                  </a:lnTo>
                  <a:lnTo>
                    <a:pt x="156" y="533"/>
                  </a:lnTo>
                  <a:lnTo>
                    <a:pt x="156" y="549"/>
                  </a:lnTo>
                  <a:lnTo>
                    <a:pt x="156" y="563"/>
                  </a:lnTo>
                  <a:lnTo>
                    <a:pt x="156" y="578"/>
                  </a:lnTo>
                  <a:lnTo>
                    <a:pt x="156" y="578"/>
                  </a:lnTo>
                  <a:lnTo>
                    <a:pt x="156" y="578"/>
                  </a:lnTo>
                  <a:lnTo>
                    <a:pt x="156" y="578"/>
                  </a:lnTo>
                  <a:lnTo>
                    <a:pt x="155" y="578"/>
                  </a:lnTo>
                  <a:lnTo>
                    <a:pt x="155" y="579"/>
                  </a:lnTo>
                  <a:lnTo>
                    <a:pt x="154" y="579"/>
                  </a:lnTo>
                  <a:lnTo>
                    <a:pt x="154" y="579"/>
                  </a:lnTo>
                  <a:lnTo>
                    <a:pt x="154" y="579"/>
                  </a:lnTo>
                  <a:lnTo>
                    <a:pt x="153" y="579"/>
                  </a:lnTo>
                  <a:lnTo>
                    <a:pt x="153" y="579"/>
                  </a:lnTo>
                  <a:lnTo>
                    <a:pt x="153" y="579"/>
                  </a:lnTo>
                  <a:lnTo>
                    <a:pt x="153" y="579"/>
                  </a:lnTo>
                  <a:lnTo>
                    <a:pt x="153" y="579"/>
                  </a:lnTo>
                  <a:lnTo>
                    <a:pt x="152" y="571"/>
                  </a:lnTo>
                  <a:lnTo>
                    <a:pt x="152" y="569"/>
                  </a:lnTo>
                  <a:lnTo>
                    <a:pt x="152" y="567"/>
                  </a:lnTo>
                  <a:lnTo>
                    <a:pt x="152" y="566"/>
                  </a:lnTo>
                  <a:lnTo>
                    <a:pt x="152" y="564"/>
                  </a:lnTo>
                  <a:lnTo>
                    <a:pt x="151" y="563"/>
                  </a:lnTo>
                  <a:lnTo>
                    <a:pt x="151" y="562"/>
                  </a:lnTo>
                  <a:lnTo>
                    <a:pt x="151" y="561"/>
                  </a:lnTo>
                  <a:lnTo>
                    <a:pt x="151" y="561"/>
                  </a:lnTo>
                  <a:lnTo>
                    <a:pt x="151" y="560"/>
                  </a:lnTo>
                  <a:lnTo>
                    <a:pt x="149" y="558"/>
                  </a:lnTo>
                  <a:lnTo>
                    <a:pt x="148" y="555"/>
                  </a:lnTo>
                  <a:lnTo>
                    <a:pt x="148" y="555"/>
                  </a:lnTo>
                  <a:lnTo>
                    <a:pt x="147" y="552"/>
                  </a:lnTo>
                  <a:lnTo>
                    <a:pt x="147" y="551"/>
                  </a:lnTo>
                  <a:lnTo>
                    <a:pt x="147" y="551"/>
                  </a:lnTo>
                  <a:lnTo>
                    <a:pt x="147" y="550"/>
                  </a:lnTo>
                  <a:lnTo>
                    <a:pt x="147" y="550"/>
                  </a:lnTo>
                  <a:lnTo>
                    <a:pt x="146" y="550"/>
                  </a:lnTo>
                  <a:lnTo>
                    <a:pt x="146" y="549"/>
                  </a:lnTo>
                  <a:lnTo>
                    <a:pt x="146" y="549"/>
                  </a:lnTo>
                  <a:lnTo>
                    <a:pt x="145" y="549"/>
                  </a:lnTo>
                  <a:lnTo>
                    <a:pt x="145" y="549"/>
                  </a:lnTo>
                  <a:lnTo>
                    <a:pt x="145" y="549"/>
                  </a:lnTo>
                  <a:lnTo>
                    <a:pt x="142" y="549"/>
                  </a:lnTo>
                  <a:lnTo>
                    <a:pt x="0" y="556"/>
                  </a:lnTo>
                  <a:lnTo>
                    <a:pt x="0" y="553"/>
                  </a:lnTo>
                  <a:lnTo>
                    <a:pt x="0" y="552"/>
                  </a:lnTo>
                  <a:lnTo>
                    <a:pt x="0" y="551"/>
                  </a:lnTo>
                  <a:lnTo>
                    <a:pt x="0" y="549"/>
                  </a:lnTo>
                  <a:lnTo>
                    <a:pt x="0" y="547"/>
                  </a:lnTo>
                  <a:lnTo>
                    <a:pt x="0" y="546"/>
                  </a:lnTo>
                  <a:lnTo>
                    <a:pt x="0" y="545"/>
                  </a:lnTo>
                  <a:lnTo>
                    <a:pt x="0" y="542"/>
                  </a:lnTo>
                  <a:lnTo>
                    <a:pt x="0" y="541"/>
                  </a:lnTo>
                  <a:lnTo>
                    <a:pt x="0" y="540"/>
                  </a:lnTo>
                  <a:lnTo>
                    <a:pt x="0" y="540"/>
                  </a:lnTo>
                  <a:lnTo>
                    <a:pt x="0" y="540"/>
                  </a:lnTo>
                  <a:lnTo>
                    <a:pt x="3" y="538"/>
                  </a:lnTo>
                  <a:lnTo>
                    <a:pt x="3" y="536"/>
                  </a:lnTo>
                  <a:lnTo>
                    <a:pt x="3" y="536"/>
                  </a:lnTo>
                  <a:lnTo>
                    <a:pt x="4" y="535"/>
                  </a:lnTo>
                  <a:lnTo>
                    <a:pt x="4" y="535"/>
                  </a:lnTo>
                  <a:lnTo>
                    <a:pt x="4" y="534"/>
                  </a:lnTo>
                  <a:lnTo>
                    <a:pt x="5" y="534"/>
                  </a:lnTo>
                  <a:lnTo>
                    <a:pt x="5" y="533"/>
                  </a:lnTo>
                  <a:lnTo>
                    <a:pt x="5" y="533"/>
                  </a:lnTo>
                  <a:lnTo>
                    <a:pt x="5" y="532"/>
                  </a:lnTo>
                  <a:lnTo>
                    <a:pt x="5" y="532"/>
                  </a:lnTo>
                  <a:lnTo>
                    <a:pt x="6" y="527"/>
                  </a:lnTo>
                  <a:lnTo>
                    <a:pt x="6" y="527"/>
                  </a:lnTo>
                  <a:lnTo>
                    <a:pt x="7" y="523"/>
                  </a:lnTo>
                  <a:lnTo>
                    <a:pt x="7" y="522"/>
                  </a:lnTo>
                  <a:lnTo>
                    <a:pt x="7" y="522"/>
                  </a:lnTo>
                  <a:lnTo>
                    <a:pt x="8" y="521"/>
                  </a:lnTo>
                  <a:lnTo>
                    <a:pt x="8" y="519"/>
                  </a:lnTo>
                  <a:lnTo>
                    <a:pt x="8" y="518"/>
                  </a:lnTo>
                  <a:lnTo>
                    <a:pt x="8" y="517"/>
                  </a:lnTo>
                  <a:lnTo>
                    <a:pt x="8" y="516"/>
                  </a:lnTo>
                  <a:lnTo>
                    <a:pt x="8" y="514"/>
                  </a:lnTo>
                  <a:lnTo>
                    <a:pt x="8" y="513"/>
                  </a:lnTo>
                  <a:lnTo>
                    <a:pt x="8" y="512"/>
                  </a:lnTo>
                  <a:lnTo>
                    <a:pt x="8" y="505"/>
                  </a:lnTo>
                  <a:lnTo>
                    <a:pt x="8" y="76"/>
                  </a:lnTo>
                  <a:lnTo>
                    <a:pt x="8" y="76"/>
                  </a:lnTo>
                  <a:lnTo>
                    <a:pt x="8" y="69"/>
                  </a:lnTo>
                  <a:lnTo>
                    <a:pt x="8" y="67"/>
                  </a:lnTo>
                  <a:lnTo>
                    <a:pt x="8" y="66"/>
                  </a:lnTo>
                  <a:lnTo>
                    <a:pt x="8" y="65"/>
                  </a:lnTo>
                  <a:lnTo>
                    <a:pt x="8" y="64"/>
                  </a:lnTo>
                  <a:lnTo>
                    <a:pt x="8" y="62"/>
                  </a:lnTo>
                  <a:lnTo>
                    <a:pt x="8" y="61"/>
                  </a:lnTo>
                  <a:lnTo>
                    <a:pt x="8" y="60"/>
                  </a:lnTo>
                  <a:lnTo>
                    <a:pt x="7" y="59"/>
                  </a:lnTo>
                  <a:lnTo>
                    <a:pt x="7" y="59"/>
                  </a:lnTo>
                  <a:lnTo>
                    <a:pt x="7" y="58"/>
                  </a:lnTo>
                  <a:lnTo>
                    <a:pt x="6" y="54"/>
                  </a:lnTo>
                  <a:lnTo>
                    <a:pt x="6" y="54"/>
                  </a:lnTo>
                  <a:lnTo>
                    <a:pt x="6" y="50"/>
                  </a:lnTo>
                  <a:lnTo>
                    <a:pt x="5" y="49"/>
                  </a:lnTo>
                  <a:lnTo>
                    <a:pt x="5" y="49"/>
                  </a:lnTo>
                  <a:lnTo>
                    <a:pt x="5" y="48"/>
                  </a:lnTo>
                  <a:lnTo>
                    <a:pt x="5" y="48"/>
                  </a:lnTo>
                  <a:lnTo>
                    <a:pt x="4" y="47"/>
                  </a:lnTo>
                  <a:lnTo>
                    <a:pt x="4" y="47"/>
                  </a:lnTo>
                  <a:lnTo>
                    <a:pt x="4" y="45"/>
                  </a:lnTo>
                  <a:lnTo>
                    <a:pt x="3" y="45"/>
                  </a:lnTo>
                  <a:lnTo>
                    <a:pt x="3" y="44"/>
                  </a:lnTo>
                  <a:lnTo>
                    <a:pt x="3" y="44"/>
                  </a:lnTo>
                  <a:lnTo>
                    <a:pt x="0" y="42"/>
                  </a:lnTo>
                  <a:lnTo>
                    <a:pt x="0" y="25"/>
                  </a:lnTo>
                  <a:lnTo>
                    <a:pt x="14" y="26"/>
                  </a:lnTo>
                  <a:lnTo>
                    <a:pt x="28" y="26"/>
                  </a:lnTo>
                  <a:lnTo>
                    <a:pt x="42" y="27"/>
                  </a:lnTo>
                  <a:lnTo>
                    <a:pt x="56" y="27"/>
                  </a:lnTo>
                  <a:lnTo>
                    <a:pt x="71" y="28"/>
                  </a:lnTo>
                  <a:lnTo>
                    <a:pt x="85" y="28"/>
                  </a:lnTo>
                  <a:lnTo>
                    <a:pt x="99" y="28"/>
                  </a:lnTo>
                  <a:lnTo>
                    <a:pt x="113" y="29"/>
                  </a:lnTo>
                  <a:lnTo>
                    <a:pt x="127" y="29"/>
                  </a:lnTo>
                  <a:lnTo>
                    <a:pt x="142" y="31"/>
                  </a:lnTo>
                  <a:lnTo>
                    <a:pt x="142" y="31"/>
                  </a:lnTo>
                  <a:lnTo>
                    <a:pt x="142" y="31"/>
                  </a:lnTo>
                  <a:lnTo>
                    <a:pt x="144" y="31"/>
                  </a:lnTo>
                  <a:lnTo>
                    <a:pt x="145" y="31"/>
                  </a:lnTo>
                  <a:lnTo>
                    <a:pt x="145" y="31"/>
                  </a:lnTo>
                  <a:lnTo>
                    <a:pt x="146" y="31"/>
                  </a:lnTo>
                  <a:lnTo>
                    <a:pt x="146" y="31"/>
                  </a:lnTo>
                  <a:lnTo>
                    <a:pt x="146" y="29"/>
                  </a:lnTo>
                  <a:lnTo>
                    <a:pt x="146" y="29"/>
                  </a:lnTo>
                  <a:lnTo>
                    <a:pt x="147" y="29"/>
                  </a:lnTo>
                  <a:lnTo>
                    <a:pt x="147" y="28"/>
                  </a:lnTo>
                  <a:lnTo>
                    <a:pt x="147" y="28"/>
                  </a:lnTo>
                  <a:lnTo>
                    <a:pt x="147" y="27"/>
                  </a:lnTo>
                  <a:lnTo>
                    <a:pt x="148" y="25"/>
                  </a:lnTo>
                  <a:lnTo>
                    <a:pt x="148" y="25"/>
                  </a:lnTo>
                  <a:lnTo>
                    <a:pt x="149" y="21"/>
                  </a:lnTo>
                  <a:lnTo>
                    <a:pt x="151" y="20"/>
                  </a:lnTo>
                  <a:lnTo>
                    <a:pt x="151" y="20"/>
                  </a:lnTo>
                  <a:lnTo>
                    <a:pt x="151" y="18"/>
                  </a:lnTo>
                  <a:lnTo>
                    <a:pt x="151" y="17"/>
                  </a:lnTo>
                  <a:lnTo>
                    <a:pt x="151" y="16"/>
                  </a:lnTo>
                  <a:lnTo>
                    <a:pt x="151" y="15"/>
                  </a:lnTo>
                  <a:lnTo>
                    <a:pt x="152" y="14"/>
                  </a:lnTo>
                  <a:lnTo>
                    <a:pt x="152" y="12"/>
                  </a:lnTo>
                  <a:lnTo>
                    <a:pt x="152" y="11"/>
                  </a:lnTo>
                  <a:lnTo>
                    <a:pt x="152" y="9"/>
                  </a:lnTo>
                  <a:lnTo>
                    <a:pt x="153" y="0"/>
                  </a:lnTo>
                  <a:lnTo>
                    <a:pt x="156" y="0"/>
                  </a:lnTo>
                  <a:lnTo>
                    <a:pt x="156" y="16"/>
                  </a:lnTo>
                  <a:lnTo>
                    <a:pt x="156" y="31"/>
                  </a:lnTo>
                  <a:lnTo>
                    <a:pt x="156" y="47"/>
                  </a:lnTo>
                  <a:lnTo>
                    <a:pt x="156" y="61"/>
                  </a:lnTo>
                  <a:lnTo>
                    <a:pt x="156" y="77"/>
                  </a:lnTo>
                  <a:lnTo>
                    <a:pt x="156" y="92"/>
                  </a:lnTo>
                  <a:lnTo>
                    <a:pt x="156" y="106"/>
                  </a:lnTo>
                  <a:lnTo>
                    <a:pt x="156" y="122"/>
                  </a:lnTo>
                  <a:lnTo>
                    <a:pt x="156" y="137"/>
                  </a:lnTo>
                  <a:lnTo>
                    <a:pt x="156" y="153"/>
                  </a:lnTo>
                  <a:lnTo>
                    <a:pt x="156" y="153"/>
                  </a:lnTo>
                  <a:lnTo>
                    <a:pt x="156" y="153"/>
                  </a:lnTo>
                  <a:lnTo>
                    <a:pt x="156" y="153"/>
                  </a:lnTo>
                  <a:lnTo>
                    <a:pt x="155" y="153"/>
                  </a:lnTo>
                  <a:lnTo>
                    <a:pt x="155" y="153"/>
                  </a:lnTo>
                  <a:lnTo>
                    <a:pt x="154" y="153"/>
                  </a:lnTo>
                  <a:lnTo>
                    <a:pt x="154" y="153"/>
                  </a:lnTo>
                  <a:lnTo>
                    <a:pt x="154" y="153"/>
                  </a:lnTo>
                  <a:lnTo>
                    <a:pt x="153" y="153"/>
                  </a:lnTo>
                  <a:lnTo>
                    <a:pt x="153" y="153"/>
                  </a:lnTo>
                  <a:lnTo>
                    <a:pt x="153" y="153"/>
                  </a:lnTo>
                  <a:lnTo>
                    <a:pt x="153" y="153"/>
                  </a:lnTo>
                  <a:lnTo>
                    <a:pt x="153" y="153"/>
                  </a:lnTo>
                  <a:lnTo>
                    <a:pt x="152" y="144"/>
                  </a:lnTo>
                  <a:lnTo>
                    <a:pt x="152" y="142"/>
                  </a:lnTo>
                  <a:lnTo>
                    <a:pt x="152" y="141"/>
                  </a:lnTo>
                  <a:lnTo>
                    <a:pt x="151" y="139"/>
                  </a:lnTo>
                  <a:lnTo>
                    <a:pt x="151" y="138"/>
                  </a:lnTo>
                  <a:lnTo>
                    <a:pt x="151" y="137"/>
                  </a:lnTo>
                  <a:lnTo>
                    <a:pt x="151" y="136"/>
                  </a:lnTo>
                  <a:lnTo>
                    <a:pt x="151" y="135"/>
                  </a:lnTo>
                  <a:lnTo>
                    <a:pt x="151" y="133"/>
                  </a:lnTo>
                  <a:lnTo>
                    <a:pt x="149" y="133"/>
                  </a:lnTo>
                  <a:lnTo>
                    <a:pt x="149" y="132"/>
                  </a:lnTo>
                  <a:lnTo>
                    <a:pt x="148" y="128"/>
                  </a:lnTo>
                  <a:lnTo>
                    <a:pt x="148" y="128"/>
                  </a:lnTo>
                  <a:lnTo>
                    <a:pt x="147" y="126"/>
                  </a:lnTo>
                  <a:lnTo>
                    <a:pt x="147" y="125"/>
                  </a:lnTo>
                  <a:lnTo>
                    <a:pt x="147" y="125"/>
                  </a:lnTo>
                  <a:lnTo>
                    <a:pt x="146" y="124"/>
                  </a:lnTo>
                  <a:lnTo>
                    <a:pt x="146" y="124"/>
                  </a:lnTo>
                  <a:lnTo>
                    <a:pt x="146" y="122"/>
                  </a:lnTo>
                  <a:lnTo>
                    <a:pt x="146" y="122"/>
                  </a:lnTo>
                  <a:lnTo>
                    <a:pt x="145" y="122"/>
                  </a:lnTo>
                  <a:lnTo>
                    <a:pt x="145" y="122"/>
                  </a:lnTo>
                  <a:lnTo>
                    <a:pt x="145" y="122"/>
                  </a:lnTo>
                  <a:lnTo>
                    <a:pt x="144" y="122"/>
                  </a:lnTo>
                  <a:lnTo>
                    <a:pt x="141" y="122"/>
                  </a:lnTo>
                  <a:lnTo>
                    <a:pt x="43" y="120"/>
                  </a:lnTo>
                  <a:lnTo>
                    <a:pt x="43" y="132"/>
                  </a:lnTo>
                  <a:lnTo>
                    <a:pt x="43" y="144"/>
                  </a:lnTo>
                  <a:lnTo>
                    <a:pt x="43" y="156"/>
                  </a:lnTo>
                  <a:lnTo>
                    <a:pt x="43" y="169"/>
                  </a:lnTo>
                  <a:lnTo>
                    <a:pt x="43" y="182"/>
                  </a:lnTo>
                  <a:lnTo>
                    <a:pt x="43" y="194"/>
                  </a:lnTo>
                  <a:lnTo>
                    <a:pt x="43" y="207"/>
                  </a:lnTo>
                  <a:lnTo>
                    <a:pt x="43" y="219"/>
                  </a:lnTo>
                  <a:lnTo>
                    <a:pt x="43" y="231"/>
                  </a:lnTo>
                  <a:lnTo>
                    <a:pt x="43" y="243"/>
                  </a:lnTo>
                  <a:lnTo>
                    <a:pt x="43" y="243"/>
                  </a:lnTo>
                  <a:lnTo>
                    <a:pt x="49" y="243"/>
                  </a:lnTo>
                  <a:lnTo>
                    <a:pt x="56" y="243"/>
                  </a:lnTo>
                  <a:lnTo>
                    <a:pt x="62" y="243"/>
                  </a:lnTo>
                  <a:lnTo>
                    <a:pt x="69" y="243"/>
                  </a:lnTo>
                  <a:lnTo>
                    <a:pt x="75" y="243"/>
                  </a:lnTo>
                  <a:lnTo>
                    <a:pt x="81" y="243"/>
                  </a:lnTo>
                  <a:lnTo>
                    <a:pt x="88" y="243"/>
                  </a:lnTo>
                  <a:lnTo>
                    <a:pt x="93" y="243"/>
                  </a:lnTo>
                  <a:lnTo>
                    <a:pt x="100" y="243"/>
                  </a:lnTo>
                  <a:lnTo>
                    <a:pt x="106" y="243"/>
                  </a:lnTo>
                  <a:lnTo>
                    <a:pt x="106" y="243"/>
                  </a:lnTo>
                  <a:lnTo>
                    <a:pt x="106" y="243"/>
                  </a:lnTo>
                  <a:lnTo>
                    <a:pt x="109" y="243"/>
                  </a:lnTo>
                  <a:lnTo>
                    <a:pt x="109" y="243"/>
                  </a:lnTo>
                  <a:lnTo>
                    <a:pt x="110" y="243"/>
                  </a:lnTo>
                  <a:lnTo>
                    <a:pt x="110" y="243"/>
                  </a:lnTo>
                  <a:lnTo>
                    <a:pt x="110" y="243"/>
                  </a:lnTo>
                  <a:lnTo>
                    <a:pt x="111" y="243"/>
                  </a:lnTo>
                  <a:lnTo>
                    <a:pt x="111" y="242"/>
                  </a:lnTo>
                  <a:lnTo>
                    <a:pt x="111" y="242"/>
                  </a:lnTo>
                  <a:lnTo>
                    <a:pt x="112" y="242"/>
                  </a:lnTo>
                  <a:lnTo>
                    <a:pt x="112" y="241"/>
                  </a:lnTo>
                  <a:lnTo>
                    <a:pt x="112" y="241"/>
                  </a:lnTo>
                  <a:lnTo>
                    <a:pt x="113" y="237"/>
                  </a:lnTo>
                  <a:lnTo>
                    <a:pt x="113" y="237"/>
                  </a:lnTo>
                  <a:lnTo>
                    <a:pt x="114" y="233"/>
                  </a:lnTo>
                  <a:lnTo>
                    <a:pt x="114" y="233"/>
                  </a:lnTo>
                  <a:lnTo>
                    <a:pt x="116" y="232"/>
                  </a:lnTo>
                  <a:lnTo>
                    <a:pt x="116" y="231"/>
                  </a:lnTo>
                  <a:lnTo>
                    <a:pt x="116" y="230"/>
                  </a:lnTo>
                  <a:lnTo>
                    <a:pt x="116" y="229"/>
                  </a:lnTo>
                  <a:lnTo>
                    <a:pt x="116" y="227"/>
                  </a:lnTo>
                  <a:lnTo>
                    <a:pt x="116" y="226"/>
                  </a:lnTo>
                  <a:lnTo>
                    <a:pt x="117" y="225"/>
                  </a:lnTo>
                  <a:lnTo>
                    <a:pt x="117" y="224"/>
                  </a:lnTo>
                  <a:lnTo>
                    <a:pt x="117" y="221"/>
                  </a:lnTo>
                  <a:lnTo>
                    <a:pt x="118" y="213"/>
                  </a:lnTo>
                  <a:lnTo>
                    <a:pt x="121" y="213"/>
                  </a:lnTo>
                  <a:lnTo>
                    <a:pt x="121" y="229"/>
                  </a:lnTo>
                  <a:lnTo>
                    <a:pt x="121" y="243"/>
                  </a:lnTo>
                  <a:lnTo>
                    <a:pt x="121" y="259"/>
                  </a:lnTo>
                  <a:lnTo>
                    <a:pt x="121" y="275"/>
                  </a:lnTo>
                  <a:lnTo>
                    <a:pt x="121" y="290"/>
                  </a:lnTo>
                  <a:lnTo>
                    <a:pt x="121" y="306"/>
                  </a:lnTo>
                  <a:lnTo>
                    <a:pt x="121" y="320"/>
                  </a:lnTo>
                  <a:lnTo>
                    <a:pt x="121" y="336"/>
                  </a:lnTo>
                  <a:lnTo>
                    <a:pt x="121" y="351"/>
                  </a:lnTo>
                  <a:lnTo>
                    <a:pt x="121" y="367"/>
                  </a:lnTo>
                  <a:lnTo>
                    <a:pt x="121" y="367"/>
                  </a:lnTo>
                  <a:lnTo>
                    <a:pt x="121" y="367"/>
                  </a:lnTo>
                  <a:lnTo>
                    <a:pt x="121" y="367"/>
                  </a:lnTo>
                  <a:lnTo>
                    <a:pt x="120" y="367"/>
                  </a:lnTo>
                  <a:lnTo>
                    <a:pt x="120" y="367"/>
                  </a:lnTo>
                  <a:lnTo>
                    <a:pt x="119" y="367"/>
                  </a:lnTo>
                  <a:lnTo>
                    <a:pt x="119" y="367"/>
                  </a:lnTo>
                  <a:lnTo>
                    <a:pt x="119" y="367"/>
                  </a:lnTo>
                  <a:lnTo>
                    <a:pt x="118" y="367"/>
                  </a:lnTo>
                  <a:lnTo>
                    <a:pt x="118" y="367"/>
                  </a:lnTo>
                  <a:lnTo>
                    <a:pt x="118" y="367"/>
                  </a:lnTo>
                  <a:lnTo>
                    <a:pt x="118" y="367"/>
                  </a:lnTo>
                  <a:lnTo>
                    <a:pt x="118" y="367"/>
                  </a:lnTo>
                  <a:lnTo>
                    <a:pt x="117" y="358"/>
                  </a:lnTo>
                  <a:lnTo>
                    <a:pt x="117" y="357"/>
                  </a:lnTo>
                  <a:lnTo>
                    <a:pt x="117" y="354"/>
                  </a:lnTo>
                  <a:lnTo>
                    <a:pt x="116" y="353"/>
                  </a:lnTo>
                  <a:lnTo>
                    <a:pt x="116" y="352"/>
                  </a:lnTo>
                  <a:lnTo>
                    <a:pt x="116" y="351"/>
                  </a:lnTo>
                  <a:lnTo>
                    <a:pt x="116" y="349"/>
                  </a:lnTo>
                  <a:lnTo>
                    <a:pt x="116" y="348"/>
                  </a:lnTo>
                  <a:lnTo>
                    <a:pt x="116" y="347"/>
                  </a:lnTo>
                  <a:lnTo>
                    <a:pt x="114" y="347"/>
                  </a:lnTo>
                  <a:lnTo>
                    <a:pt x="114" y="346"/>
                  </a:lnTo>
                  <a:lnTo>
                    <a:pt x="113" y="342"/>
                  </a:lnTo>
                  <a:lnTo>
                    <a:pt x="113" y="342"/>
                  </a:lnTo>
                  <a:lnTo>
                    <a:pt x="112" y="340"/>
                  </a:lnTo>
                  <a:lnTo>
                    <a:pt x="112" y="339"/>
                  </a:lnTo>
                  <a:lnTo>
                    <a:pt x="112" y="337"/>
                  </a:lnTo>
                  <a:lnTo>
                    <a:pt x="111" y="337"/>
                  </a:lnTo>
                  <a:lnTo>
                    <a:pt x="111" y="337"/>
                  </a:lnTo>
                  <a:lnTo>
                    <a:pt x="111" y="336"/>
                  </a:lnTo>
                  <a:lnTo>
                    <a:pt x="110" y="336"/>
                  </a:lnTo>
                  <a:lnTo>
                    <a:pt x="110" y="336"/>
                  </a:lnTo>
                  <a:lnTo>
                    <a:pt x="110" y="336"/>
                  </a:lnTo>
                  <a:lnTo>
                    <a:pt x="109" y="336"/>
                  </a:lnTo>
                  <a:lnTo>
                    <a:pt x="109" y="336"/>
                  </a:lnTo>
                  <a:lnTo>
                    <a:pt x="106" y="336"/>
                  </a:lnTo>
                  <a:lnTo>
                    <a:pt x="43" y="336"/>
                  </a:lnTo>
                  <a:lnTo>
                    <a:pt x="43" y="4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71" name="Freeform 23"/>
            <p:cNvSpPr>
              <a:spLocks/>
            </p:cNvSpPr>
            <p:nvPr/>
          </p:nvSpPr>
          <p:spPr bwMode="auto">
            <a:xfrm>
              <a:off x="1959" y="377"/>
              <a:ext cx="15" cy="68"/>
            </a:xfrm>
            <a:custGeom>
              <a:avLst/>
              <a:gdLst>
                <a:gd name="T0" fmla="*/ 31 w 45"/>
                <a:gd name="T1" fmla="*/ 273 h 273"/>
                <a:gd name="T2" fmla="*/ 23 w 45"/>
                <a:gd name="T3" fmla="*/ 273 h 273"/>
                <a:gd name="T4" fmla="*/ 13 w 45"/>
                <a:gd name="T5" fmla="*/ 273 h 273"/>
                <a:gd name="T6" fmla="*/ 8 w 45"/>
                <a:gd name="T7" fmla="*/ 273 h 273"/>
                <a:gd name="T8" fmla="*/ 8 w 45"/>
                <a:gd name="T9" fmla="*/ 268 h 273"/>
                <a:gd name="T10" fmla="*/ 8 w 45"/>
                <a:gd name="T11" fmla="*/ 264 h 273"/>
                <a:gd name="T12" fmla="*/ 8 w 45"/>
                <a:gd name="T13" fmla="*/ 259 h 273"/>
                <a:gd name="T14" fmla="*/ 8 w 45"/>
                <a:gd name="T15" fmla="*/ 257 h 273"/>
                <a:gd name="T16" fmla="*/ 11 w 45"/>
                <a:gd name="T17" fmla="*/ 254 h 273"/>
                <a:gd name="T18" fmla="*/ 12 w 45"/>
                <a:gd name="T19" fmla="*/ 253 h 273"/>
                <a:gd name="T20" fmla="*/ 13 w 45"/>
                <a:gd name="T21" fmla="*/ 251 h 273"/>
                <a:gd name="T22" fmla="*/ 13 w 45"/>
                <a:gd name="T23" fmla="*/ 248 h 273"/>
                <a:gd name="T24" fmla="*/ 15 w 45"/>
                <a:gd name="T25" fmla="*/ 244 h 273"/>
                <a:gd name="T26" fmla="*/ 15 w 45"/>
                <a:gd name="T27" fmla="*/ 242 h 273"/>
                <a:gd name="T28" fmla="*/ 15 w 45"/>
                <a:gd name="T29" fmla="*/ 238 h 273"/>
                <a:gd name="T30" fmla="*/ 15 w 45"/>
                <a:gd name="T31" fmla="*/ 233 h 273"/>
                <a:gd name="T32" fmla="*/ 15 w 45"/>
                <a:gd name="T33" fmla="*/ 221 h 273"/>
                <a:gd name="T34" fmla="*/ 15 w 45"/>
                <a:gd name="T35" fmla="*/ 218 h 273"/>
                <a:gd name="T36" fmla="*/ 15 w 45"/>
                <a:gd name="T37" fmla="*/ 216 h 273"/>
                <a:gd name="T38" fmla="*/ 15 w 45"/>
                <a:gd name="T39" fmla="*/ 215 h 273"/>
                <a:gd name="T40" fmla="*/ 6 w 45"/>
                <a:gd name="T41" fmla="*/ 52 h 273"/>
                <a:gd name="T42" fmla="*/ 6 w 45"/>
                <a:gd name="T43" fmla="*/ 39 h 273"/>
                <a:gd name="T44" fmla="*/ 5 w 45"/>
                <a:gd name="T45" fmla="*/ 33 h 273"/>
                <a:gd name="T46" fmla="*/ 5 w 45"/>
                <a:gd name="T47" fmla="*/ 29 h 273"/>
                <a:gd name="T48" fmla="*/ 5 w 45"/>
                <a:gd name="T49" fmla="*/ 27 h 273"/>
                <a:gd name="T50" fmla="*/ 4 w 45"/>
                <a:gd name="T51" fmla="*/ 22 h 273"/>
                <a:gd name="T52" fmla="*/ 4 w 45"/>
                <a:gd name="T53" fmla="*/ 21 h 273"/>
                <a:gd name="T54" fmla="*/ 3 w 45"/>
                <a:gd name="T55" fmla="*/ 19 h 273"/>
                <a:gd name="T56" fmla="*/ 2 w 45"/>
                <a:gd name="T57" fmla="*/ 18 h 273"/>
                <a:gd name="T58" fmla="*/ 0 w 45"/>
                <a:gd name="T59" fmla="*/ 0 h 273"/>
                <a:gd name="T60" fmla="*/ 13 w 45"/>
                <a:gd name="T61" fmla="*/ 1 h 273"/>
                <a:gd name="T62" fmla="*/ 27 w 45"/>
                <a:gd name="T63" fmla="*/ 1 h 273"/>
                <a:gd name="T64" fmla="*/ 40 w 45"/>
                <a:gd name="T65" fmla="*/ 2 h 273"/>
                <a:gd name="T66" fmla="*/ 45 w 45"/>
                <a:gd name="T67" fmla="*/ 3 h 273"/>
                <a:gd name="T68" fmla="*/ 45 w 45"/>
                <a:gd name="T69" fmla="*/ 8 h 273"/>
                <a:gd name="T70" fmla="*/ 45 w 45"/>
                <a:gd name="T71" fmla="*/ 13 h 273"/>
                <a:gd name="T72" fmla="*/ 45 w 45"/>
                <a:gd name="T73" fmla="*/ 18 h 273"/>
                <a:gd name="T74" fmla="*/ 44 w 45"/>
                <a:gd name="T75" fmla="*/ 19 h 273"/>
                <a:gd name="T76" fmla="*/ 43 w 45"/>
                <a:gd name="T77" fmla="*/ 21 h 273"/>
                <a:gd name="T78" fmla="*/ 41 w 45"/>
                <a:gd name="T79" fmla="*/ 22 h 273"/>
                <a:gd name="T80" fmla="*/ 41 w 45"/>
                <a:gd name="T81" fmla="*/ 23 h 273"/>
                <a:gd name="T82" fmla="*/ 40 w 45"/>
                <a:gd name="T83" fmla="*/ 25 h 273"/>
                <a:gd name="T84" fmla="*/ 40 w 45"/>
                <a:gd name="T85" fmla="*/ 30 h 273"/>
                <a:gd name="T86" fmla="*/ 39 w 45"/>
                <a:gd name="T87" fmla="*/ 33 h 273"/>
                <a:gd name="T88" fmla="*/ 39 w 45"/>
                <a:gd name="T89" fmla="*/ 38 h 273"/>
                <a:gd name="T90" fmla="*/ 39 w 45"/>
                <a:gd name="T91" fmla="*/ 53 h 273"/>
                <a:gd name="T92" fmla="*/ 31 w 45"/>
                <a:gd name="T93" fmla="*/ 214 h 273"/>
                <a:gd name="T94" fmla="*/ 30 w 45"/>
                <a:gd name="T95" fmla="*/ 216 h 273"/>
                <a:gd name="T96" fmla="*/ 30 w 45"/>
                <a:gd name="T97" fmla="*/ 218 h 273"/>
                <a:gd name="T98" fmla="*/ 30 w 45"/>
                <a:gd name="T99" fmla="*/ 221 h 273"/>
                <a:gd name="T100" fmla="*/ 30 w 45"/>
                <a:gd name="T101" fmla="*/ 226 h 273"/>
                <a:gd name="T102" fmla="*/ 30 w 45"/>
                <a:gd name="T103" fmla="*/ 237 h 273"/>
                <a:gd name="T104" fmla="*/ 31 w 45"/>
                <a:gd name="T105" fmla="*/ 240 h 273"/>
                <a:gd name="T106" fmla="*/ 31 w 45"/>
                <a:gd name="T107" fmla="*/ 244 h 273"/>
                <a:gd name="T108" fmla="*/ 31 w 45"/>
                <a:gd name="T109" fmla="*/ 248 h 273"/>
                <a:gd name="T110" fmla="*/ 32 w 45"/>
                <a:gd name="T111" fmla="*/ 251 h 273"/>
                <a:gd name="T112" fmla="*/ 33 w 45"/>
                <a:gd name="T113" fmla="*/ 253 h 273"/>
                <a:gd name="T114" fmla="*/ 33 w 45"/>
                <a:gd name="T115" fmla="*/ 254 h 273"/>
                <a:gd name="T116" fmla="*/ 34 w 45"/>
                <a:gd name="T117" fmla="*/ 256 h 273"/>
                <a:gd name="T118" fmla="*/ 37 w 45"/>
                <a:gd name="T119"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273">
                  <a:moveTo>
                    <a:pt x="37" y="273"/>
                  </a:moveTo>
                  <a:lnTo>
                    <a:pt x="34" y="273"/>
                  </a:lnTo>
                  <a:lnTo>
                    <a:pt x="31" y="273"/>
                  </a:lnTo>
                  <a:lnTo>
                    <a:pt x="29" y="273"/>
                  </a:lnTo>
                  <a:lnTo>
                    <a:pt x="25" y="273"/>
                  </a:lnTo>
                  <a:lnTo>
                    <a:pt x="23" y="273"/>
                  </a:lnTo>
                  <a:lnTo>
                    <a:pt x="19" y="273"/>
                  </a:lnTo>
                  <a:lnTo>
                    <a:pt x="17" y="273"/>
                  </a:lnTo>
                  <a:lnTo>
                    <a:pt x="13" y="273"/>
                  </a:lnTo>
                  <a:lnTo>
                    <a:pt x="11" y="273"/>
                  </a:lnTo>
                  <a:lnTo>
                    <a:pt x="8" y="273"/>
                  </a:lnTo>
                  <a:lnTo>
                    <a:pt x="8" y="273"/>
                  </a:lnTo>
                  <a:lnTo>
                    <a:pt x="8" y="272"/>
                  </a:lnTo>
                  <a:lnTo>
                    <a:pt x="8" y="270"/>
                  </a:lnTo>
                  <a:lnTo>
                    <a:pt x="8" y="268"/>
                  </a:lnTo>
                  <a:lnTo>
                    <a:pt x="8" y="267"/>
                  </a:lnTo>
                  <a:lnTo>
                    <a:pt x="8" y="266"/>
                  </a:lnTo>
                  <a:lnTo>
                    <a:pt x="8" y="264"/>
                  </a:lnTo>
                  <a:lnTo>
                    <a:pt x="8" y="262"/>
                  </a:lnTo>
                  <a:lnTo>
                    <a:pt x="8" y="261"/>
                  </a:lnTo>
                  <a:lnTo>
                    <a:pt x="8" y="259"/>
                  </a:lnTo>
                  <a:lnTo>
                    <a:pt x="8" y="257"/>
                  </a:lnTo>
                  <a:lnTo>
                    <a:pt x="8" y="257"/>
                  </a:lnTo>
                  <a:lnTo>
                    <a:pt x="8" y="257"/>
                  </a:lnTo>
                  <a:lnTo>
                    <a:pt x="10" y="255"/>
                  </a:lnTo>
                  <a:lnTo>
                    <a:pt x="11" y="255"/>
                  </a:lnTo>
                  <a:lnTo>
                    <a:pt x="11" y="254"/>
                  </a:lnTo>
                  <a:lnTo>
                    <a:pt x="11" y="254"/>
                  </a:lnTo>
                  <a:lnTo>
                    <a:pt x="12" y="254"/>
                  </a:lnTo>
                  <a:lnTo>
                    <a:pt x="12" y="253"/>
                  </a:lnTo>
                  <a:lnTo>
                    <a:pt x="12" y="253"/>
                  </a:lnTo>
                  <a:lnTo>
                    <a:pt x="12" y="251"/>
                  </a:lnTo>
                  <a:lnTo>
                    <a:pt x="13" y="251"/>
                  </a:lnTo>
                  <a:lnTo>
                    <a:pt x="13" y="251"/>
                  </a:lnTo>
                  <a:lnTo>
                    <a:pt x="13" y="250"/>
                  </a:lnTo>
                  <a:lnTo>
                    <a:pt x="13" y="248"/>
                  </a:lnTo>
                  <a:lnTo>
                    <a:pt x="13" y="248"/>
                  </a:lnTo>
                  <a:lnTo>
                    <a:pt x="15" y="245"/>
                  </a:lnTo>
                  <a:lnTo>
                    <a:pt x="15" y="244"/>
                  </a:lnTo>
                  <a:lnTo>
                    <a:pt x="15" y="244"/>
                  </a:lnTo>
                  <a:lnTo>
                    <a:pt x="15" y="243"/>
                  </a:lnTo>
                  <a:lnTo>
                    <a:pt x="15" y="242"/>
                  </a:lnTo>
                  <a:lnTo>
                    <a:pt x="15" y="240"/>
                  </a:lnTo>
                  <a:lnTo>
                    <a:pt x="15" y="239"/>
                  </a:lnTo>
                  <a:lnTo>
                    <a:pt x="15" y="238"/>
                  </a:lnTo>
                  <a:lnTo>
                    <a:pt x="15" y="237"/>
                  </a:lnTo>
                  <a:lnTo>
                    <a:pt x="15" y="236"/>
                  </a:lnTo>
                  <a:lnTo>
                    <a:pt x="15" y="233"/>
                  </a:lnTo>
                  <a:lnTo>
                    <a:pt x="15" y="225"/>
                  </a:lnTo>
                  <a:lnTo>
                    <a:pt x="15" y="225"/>
                  </a:lnTo>
                  <a:lnTo>
                    <a:pt x="15" y="221"/>
                  </a:lnTo>
                  <a:lnTo>
                    <a:pt x="15" y="220"/>
                  </a:lnTo>
                  <a:lnTo>
                    <a:pt x="15" y="220"/>
                  </a:lnTo>
                  <a:lnTo>
                    <a:pt x="15" y="218"/>
                  </a:lnTo>
                  <a:lnTo>
                    <a:pt x="15" y="218"/>
                  </a:lnTo>
                  <a:lnTo>
                    <a:pt x="15" y="217"/>
                  </a:lnTo>
                  <a:lnTo>
                    <a:pt x="15" y="216"/>
                  </a:lnTo>
                  <a:lnTo>
                    <a:pt x="15" y="216"/>
                  </a:lnTo>
                  <a:lnTo>
                    <a:pt x="15" y="215"/>
                  </a:lnTo>
                  <a:lnTo>
                    <a:pt x="15" y="215"/>
                  </a:lnTo>
                  <a:lnTo>
                    <a:pt x="15" y="214"/>
                  </a:lnTo>
                  <a:lnTo>
                    <a:pt x="15" y="210"/>
                  </a:lnTo>
                  <a:lnTo>
                    <a:pt x="6" y="52"/>
                  </a:lnTo>
                  <a:lnTo>
                    <a:pt x="6" y="52"/>
                  </a:lnTo>
                  <a:lnTo>
                    <a:pt x="6" y="41"/>
                  </a:lnTo>
                  <a:lnTo>
                    <a:pt x="6" y="39"/>
                  </a:lnTo>
                  <a:lnTo>
                    <a:pt x="6" y="36"/>
                  </a:lnTo>
                  <a:lnTo>
                    <a:pt x="5" y="35"/>
                  </a:lnTo>
                  <a:lnTo>
                    <a:pt x="5" y="33"/>
                  </a:lnTo>
                  <a:lnTo>
                    <a:pt x="5" y="32"/>
                  </a:lnTo>
                  <a:lnTo>
                    <a:pt x="5" y="30"/>
                  </a:lnTo>
                  <a:lnTo>
                    <a:pt x="5" y="29"/>
                  </a:lnTo>
                  <a:lnTo>
                    <a:pt x="5" y="28"/>
                  </a:lnTo>
                  <a:lnTo>
                    <a:pt x="5" y="28"/>
                  </a:lnTo>
                  <a:lnTo>
                    <a:pt x="5" y="27"/>
                  </a:lnTo>
                  <a:lnTo>
                    <a:pt x="5" y="24"/>
                  </a:lnTo>
                  <a:lnTo>
                    <a:pt x="5" y="24"/>
                  </a:lnTo>
                  <a:lnTo>
                    <a:pt x="4" y="22"/>
                  </a:lnTo>
                  <a:lnTo>
                    <a:pt x="4" y="22"/>
                  </a:lnTo>
                  <a:lnTo>
                    <a:pt x="4" y="21"/>
                  </a:lnTo>
                  <a:lnTo>
                    <a:pt x="4" y="21"/>
                  </a:lnTo>
                  <a:lnTo>
                    <a:pt x="4" y="19"/>
                  </a:lnTo>
                  <a:lnTo>
                    <a:pt x="3" y="19"/>
                  </a:lnTo>
                  <a:lnTo>
                    <a:pt x="3" y="19"/>
                  </a:lnTo>
                  <a:lnTo>
                    <a:pt x="3" y="18"/>
                  </a:lnTo>
                  <a:lnTo>
                    <a:pt x="3" y="18"/>
                  </a:lnTo>
                  <a:lnTo>
                    <a:pt x="2" y="18"/>
                  </a:lnTo>
                  <a:lnTo>
                    <a:pt x="2" y="18"/>
                  </a:lnTo>
                  <a:lnTo>
                    <a:pt x="0" y="16"/>
                  </a:lnTo>
                  <a:lnTo>
                    <a:pt x="0" y="0"/>
                  </a:lnTo>
                  <a:lnTo>
                    <a:pt x="4" y="0"/>
                  </a:lnTo>
                  <a:lnTo>
                    <a:pt x="9" y="1"/>
                  </a:lnTo>
                  <a:lnTo>
                    <a:pt x="13" y="1"/>
                  </a:lnTo>
                  <a:lnTo>
                    <a:pt x="18" y="1"/>
                  </a:lnTo>
                  <a:lnTo>
                    <a:pt x="23" y="1"/>
                  </a:lnTo>
                  <a:lnTo>
                    <a:pt x="27" y="1"/>
                  </a:lnTo>
                  <a:lnTo>
                    <a:pt x="32" y="2"/>
                  </a:lnTo>
                  <a:lnTo>
                    <a:pt x="37" y="2"/>
                  </a:lnTo>
                  <a:lnTo>
                    <a:pt x="40" y="2"/>
                  </a:lnTo>
                  <a:lnTo>
                    <a:pt x="45" y="2"/>
                  </a:lnTo>
                  <a:lnTo>
                    <a:pt x="45" y="2"/>
                  </a:lnTo>
                  <a:lnTo>
                    <a:pt x="45" y="3"/>
                  </a:lnTo>
                  <a:lnTo>
                    <a:pt x="45" y="6"/>
                  </a:lnTo>
                  <a:lnTo>
                    <a:pt x="45" y="7"/>
                  </a:lnTo>
                  <a:lnTo>
                    <a:pt x="45" y="8"/>
                  </a:lnTo>
                  <a:lnTo>
                    <a:pt x="45" y="10"/>
                  </a:lnTo>
                  <a:lnTo>
                    <a:pt x="45" y="12"/>
                  </a:lnTo>
                  <a:lnTo>
                    <a:pt x="45" y="13"/>
                  </a:lnTo>
                  <a:lnTo>
                    <a:pt x="45" y="14"/>
                  </a:lnTo>
                  <a:lnTo>
                    <a:pt x="45" y="17"/>
                  </a:lnTo>
                  <a:lnTo>
                    <a:pt x="45" y="18"/>
                  </a:lnTo>
                  <a:lnTo>
                    <a:pt x="45" y="18"/>
                  </a:lnTo>
                  <a:lnTo>
                    <a:pt x="45" y="18"/>
                  </a:lnTo>
                  <a:lnTo>
                    <a:pt x="44" y="19"/>
                  </a:lnTo>
                  <a:lnTo>
                    <a:pt x="43" y="19"/>
                  </a:lnTo>
                  <a:lnTo>
                    <a:pt x="43" y="21"/>
                  </a:lnTo>
                  <a:lnTo>
                    <a:pt x="43" y="21"/>
                  </a:lnTo>
                  <a:lnTo>
                    <a:pt x="41" y="21"/>
                  </a:lnTo>
                  <a:lnTo>
                    <a:pt x="41" y="22"/>
                  </a:lnTo>
                  <a:lnTo>
                    <a:pt x="41" y="22"/>
                  </a:lnTo>
                  <a:lnTo>
                    <a:pt x="41" y="22"/>
                  </a:lnTo>
                  <a:lnTo>
                    <a:pt x="41" y="23"/>
                  </a:lnTo>
                  <a:lnTo>
                    <a:pt x="41" y="23"/>
                  </a:lnTo>
                  <a:lnTo>
                    <a:pt x="41" y="23"/>
                  </a:lnTo>
                  <a:lnTo>
                    <a:pt x="40" y="25"/>
                  </a:lnTo>
                  <a:lnTo>
                    <a:pt x="40" y="25"/>
                  </a:lnTo>
                  <a:lnTo>
                    <a:pt x="40" y="28"/>
                  </a:lnTo>
                  <a:lnTo>
                    <a:pt x="40" y="29"/>
                  </a:lnTo>
                  <a:lnTo>
                    <a:pt x="40" y="30"/>
                  </a:lnTo>
                  <a:lnTo>
                    <a:pt x="40" y="30"/>
                  </a:lnTo>
                  <a:lnTo>
                    <a:pt x="40" y="32"/>
                  </a:lnTo>
                  <a:lnTo>
                    <a:pt x="39" y="33"/>
                  </a:lnTo>
                  <a:lnTo>
                    <a:pt x="39" y="34"/>
                  </a:lnTo>
                  <a:lnTo>
                    <a:pt x="39" y="36"/>
                  </a:lnTo>
                  <a:lnTo>
                    <a:pt x="39" y="38"/>
                  </a:lnTo>
                  <a:lnTo>
                    <a:pt x="39" y="40"/>
                  </a:lnTo>
                  <a:lnTo>
                    <a:pt x="39" y="43"/>
                  </a:lnTo>
                  <a:lnTo>
                    <a:pt x="39" y="53"/>
                  </a:lnTo>
                  <a:lnTo>
                    <a:pt x="31" y="210"/>
                  </a:lnTo>
                  <a:lnTo>
                    <a:pt x="31" y="210"/>
                  </a:lnTo>
                  <a:lnTo>
                    <a:pt x="31" y="214"/>
                  </a:lnTo>
                  <a:lnTo>
                    <a:pt x="31" y="215"/>
                  </a:lnTo>
                  <a:lnTo>
                    <a:pt x="31" y="215"/>
                  </a:lnTo>
                  <a:lnTo>
                    <a:pt x="30" y="216"/>
                  </a:lnTo>
                  <a:lnTo>
                    <a:pt x="30" y="216"/>
                  </a:lnTo>
                  <a:lnTo>
                    <a:pt x="30" y="217"/>
                  </a:lnTo>
                  <a:lnTo>
                    <a:pt x="30" y="218"/>
                  </a:lnTo>
                  <a:lnTo>
                    <a:pt x="30" y="218"/>
                  </a:lnTo>
                  <a:lnTo>
                    <a:pt x="30" y="220"/>
                  </a:lnTo>
                  <a:lnTo>
                    <a:pt x="30" y="221"/>
                  </a:lnTo>
                  <a:lnTo>
                    <a:pt x="30" y="221"/>
                  </a:lnTo>
                  <a:lnTo>
                    <a:pt x="30" y="226"/>
                  </a:lnTo>
                  <a:lnTo>
                    <a:pt x="30" y="226"/>
                  </a:lnTo>
                  <a:lnTo>
                    <a:pt x="30" y="234"/>
                  </a:lnTo>
                  <a:lnTo>
                    <a:pt x="30" y="236"/>
                  </a:lnTo>
                  <a:lnTo>
                    <a:pt x="30" y="237"/>
                  </a:lnTo>
                  <a:lnTo>
                    <a:pt x="30" y="238"/>
                  </a:lnTo>
                  <a:lnTo>
                    <a:pt x="30" y="239"/>
                  </a:lnTo>
                  <a:lnTo>
                    <a:pt x="31" y="240"/>
                  </a:lnTo>
                  <a:lnTo>
                    <a:pt x="31" y="242"/>
                  </a:lnTo>
                  <a:lnTo>
                    <a:pt x="31" y="243"/>
                  </a:lnTo>
                  <a:lnTo>
                    <a:pt x="31" y="244"/>
                  </a:lnTo>
                  <a:lnTo>
                    <a:pt x="31" y="244"/>
                  </a:lnTo>
                  <a:lnTo>
                    <a:pt x="31" y="245"/>
                  </a:lnTo>
                  <a:lnTo>
                    <a:pt x="31" y="248"/>
                  </a:lnTo>
                  <a:lnTo>
                    <a:pt x="31" y="248"/>
                  </a:lnTo>
                  <a:lnTo>
                    <a:pt x="32" y="250"/>
                  </a:lnTo>
                  <a:lnTo>
                    <a:pt x="32" y="251"/>
                  </a:lnTo>
                  <a:lnTo>
                    <a:pt x="32" y="251"/>
                  </a:lnTo>
                  <a:lnTo>
                    <a:pt x="32" y="253"/>
                  </a:lnTo>
                  <a:lnTo>
                    <a:pt x="33" y="253"/>
                  </a:lnTo>
                  <a:lnTo>
                    <a:pt x="33" y="253"/>
                  </a:lnTo>
                  <a:lnTo>
                    <a:pt x="33" y="254"/>
                  </a:lnTo>
                  <a:lnTo>
                    <a:pt x="33" y="254"/>
                  </a:lnTo>
                  <a:lnTo>
                    <a:pt x="34" y="255"/>
                  </a:lnTo>
                  <a:lnTo>
                    <a:pt x="34" y="255"/>
                  </a:lnTo>
                  <a:lnTo>
                    <a:pt x="34" y="256"/>
                  </a:lnTo>
                  <a:lnTo>
                    <a:pt x="37" y="257"/>
                  </a:lnTo>
                  <a:lnTo>
                    <a:pt x="37" y="257"/>
                  </a:lnTo>
                  <a:lnTo>
                    <a:pt x="37"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72" name="Freeform 24"/>
            <p:cNvSpPr>
              <a:spLocks/>
            </p:cNvSpPr>
            <p:nvPr/>
          </p:nvSpPr>
          <p:spPr bwMode="auto">
            <a:xfrm>
              <a:off x="1979" y="408"/>
              <a:ext cx="52" cy="127"/>
            </a:xfrm>
            <a:custGeom>
              <a:avLst/>
              <a:gdLst>
                <a:gd name="T0" fmla="*/ 135 w 156"/>
                <a:gd name="T1" fmla="*/ 167 h 506"/>
                <a:gd name="T2" fmla="*/ 134 w 156"/>
                <a:gd name="T3" fmla="*/ 156 h 506"/>
                <a:gd name="T4" fmla="*/ 133 w 156"/>
                <a:gd name="T5" fmla="*/ 146 h 506"/>
                <a:gd name="T6" fmla="*/ 123 w 156"/>
                <a:gd name="T7" fmla="*/ 120 h 506"/>
                <a:gd name="T8" fmla="*/ 99 w 156"/>
                <a:gd name="T9" fmla="*/ 97 h 506"/>
                <a:gd name="T10" fmla="*/ 88 w 156"/>
                <a:gd name="T11" fmla="*/ 90 h 506"/>
                <a:gd name="T12" fmla="*/ 65 w 156"/>
                <a:gd name="T13" fmla="*/ 89 h 506"/>
                <a:gd name="T14" fmla="*/ 52 w 156"/>
                <a:gd name="T15" fmla="*/ 100 h 506"/>
                <a:gd name="T16" fmla="*/ 38 w 156"/>
                <a:gd name="T17" fmla="*/ 122 h 506"/>
                <a:gd name="T18" fmla="*/ 36 w 156"/>
                <a:gd name="T19" fmla="*/ 162 h 506"/>
                <a:gd name="T20" fmla="*/ 40 w 156"/>
                <a:gd name="T21" fmla="*/ 174 h 506"/>
                <a:gd name="T22" fmla="*/ 52 w 156"/>
                <a:gd name="T23" fmla="*/ 186 h 506"/>
                <a:gd name="T24" fmla="*/ 93 w 156"/>
                <a:gd name="T25" fmla="*/ 199 h 506"/>
                <a:gd name="T26" fmla="*/ 121 w 156"/>
                <a:gd name="T27" fmla="*/ 210 h 506"/>
                <a:gd name="T28" fmla="*/ 141 w 156"/>
                <a:gd name="T29" fmla="*/ 243 h 506"/>
                <a:gd name="T30" fmla="*/ 146 w 156"/>
                <a:gd name="T31" fmla="*/ 259 h 506"/>
                <a:gd name="T32" fmla="*/ 155 w 156"/>
                <a:gd name="T33" fmla="*/ 304 h 506"/>
                <a:gd name="T34" fmla="*/ 156 w 156"/>
                <a:gd name="T35" fmla="*/ 346 h 506"/>
                <a:gd name="T36" fmla="*/ 152 w 156"/>
                <a:gd name="T37" fmla="*/ 427 h 506"/>
                <a:gd name="T38" fmla="*/ 120 w 156"/>
                <a:gd name="T39" fmla="*/ 492 h 506"/>
                <a:gd name="T40" fmla="*/ 97 w 156"/>
                <a:gd name="T41" fmla="*/ 505 h 506"/>
                <a:gd name="T42" fmla="*/ 46 w 156"/>
                <a:gd name="T43" fmla="*/ 502 h 506"/>
                <a:gd name="T44" fmla="*/ 11 w 156"/>
                <a:gd name="T45" fmla="*/ 459 h 506"/>
                <a:gd name="T46" fmla="*/ 10 w 156"/>
                <a:gd name="T47" fmla="*/ 458 h 506"/>
                <a:gd name="T48" fmla="*/ 6 w 156"/>
                <a:gd name="T49" fmla="*/ 459 h 506"/>
                <a:gd name="T50" fmla="*/ 4 w 156"/>
                <a:gd name="T51" fmla="*/ 469 h 506"/>
                <a:gd name="T52" fmla="*/ 11 w 156"/>
                <a:gd name="T53" fmla="*/ 377 h 506"/>
                <a:gd name="T54" fmla="*/ 18 w 156"/>
                <a:gd name="T55" fmla="*/ 343 h 506"/>
                <a:gd name="T56" fmla="*/ 19 w 156"/>
                <a:gd name="T57" fmla="*/ 345 h 506"/>
                <a:gd name="T58" fmla="*/ 19 w 156"/>
                <a:gd name="T59" fmla="*/ 348 h 506"/>
                <a:gd name="T60" fmla="*/ 19 w 156"/>
                <a:gd name="T61" fmla="*/ 356 h 506"/>
                <a:gd name="T62" fmla="*/ 20 w 156"/>
                <a:gd name="T63" fmla="*/ 365 h 506"/>
                <a:gd name="T64" fmla="*/ 31 w 156"/>
                <a:gd name="T65" fmla="*/ 388 h 506"/>
                <a:gd name="T66" fmla="*/ 54 w 156"/>
                <a:gd name="T67" fmla="*/ 410 h 506"/>
                <a:gd name="T68" fmla="*/ 68 w 156"/>
                <a:gd name="T69" fmla="*/ 416 h 506"/>
                <a:gd name="T70" fmla="*/ 91 w 156"/>
                <a:gd name="T71" fmla="*/ 416 h 506"/>
                <a:gd name="T72" fmla="*/ 105 w 156"/>
                <a:gd name="T73" fmla="*/ 405 h 506"/>
                <a:gd name="T74" fmla="*/ 118 w 156"/>
                <a:gd name="T75" fmla="*/ 386 h 506"/>
                <a:gd name="T76" fmla="*/ 119 w 156"/>
                <a:gd name="T77" fmla="*/ 345 h 506"/>
                <a:gd name="T78" fmla="*/ 116 w 156"/>
                <a:gd name="T79" fmla="*/ 331 h 506"/>
                <a:gd name="T80" fmla="*/ 103 w 156"/>
                <a:gd name="T81" fmla="*/ 320 h 506"/>
                <a:gd name="T82" fmla="*/ 63 w 156"/>
                <a:gd name="T83" fmla="*/ 309 h 506"/>
                <a:gd name="T84" fmla="*/ 45 w 156"/>
                <a:gd name="T85" fmla="*/ 304 h 506"/>
                <a:gd name="T86" fmla="*/ 29 w 156"/>
                <a:gd name="T87" fmla="*/ 293 h 506"/>
                <a:gd name="T88" fmla="*/ 24 w 156"/>
                <a:gd name="T89" fmla="*/ 285 h 506"/>
                <a:gd name="T90" fmla="*/ 12 w 156"/>
                <a:gd name="T91" fmla="*/ 260 h 506"/>
                <a:gd name="T92" fmla="*/ 5 w 156"/>
                <a:gd name="T93" fmla="*/ 228 h 506"/>
                <a:gd name="T94" fmla="*/ 0 w 156"/>
                <a:gd name="T95" fmla="*/ 190 h 506"/>
                <a:gd name="T96" fmla="*/ 0 w 156"/>
                <a:gd name="T97" fmla="*/ 105 h 506"/>
                <a:gd name="T98" fmla="*/ 12 w 156"/>
                <a:gd name="T99" fmla="*/ 58 h 506"/>
                <a:gd name="T100" fmla="*/ 45 w 156"/>
                <a:gd name="T101" fmla="*/ 3 h 506"/>
                <a:gd name="T102" fmla="*/ 82 w 156"/>
                <a:gd name="T103" fmla="*/ 0 h 506"/>
                <a:gd name="T104" fmla="*/ 95 w 156"/>
                <a:gd name="T105" fmla="*/ 3 h 506"/>
                <a:gd name="T106" fmla="*/ 117 w 156"/>
                <a:gd name="T107" fmla="*/ 22 h 506"/>
                <a:gd name="T108" fmla="*/ 139 w 156"/>
                <a:gd name="T109" fmla="*/ 51 h 506"/>
                <a:gd name="T110" fmla="*/ 145 w 156"/>
                <a:gd name="T111" fmla="*/ 58 h 506"/>
                <a:gd name="T112" fmla="*/ 148 w 156"/>
                <a:gd name="T113" fmla="*/ 59 h 506"/>
                <a:gd name="T114" fmla="*/ 151 w 156"/>
                <a:gd name="T115" fmla="*/ 5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6" h="506">
                  <a:moveTo>
                    <a:pt x="138" y="172"/>
                  </a:moveTo>
                  <a:lnTo>
                    <a:pt x="137" y="171"/>
                  </a:lnTo>
                  <a:lnTo>
                    <a:pt x="137" y="171"/>
                  </a:lnTo>
                  <a:lnTo>
                    <a:pt x="137" y="169"/>
                  </a:lnTo>
                  <a:lnTo>
                    <a:pt x="137" y="169"/>
                  </a:lnTo>
                  <a:lnTo>
                    <a:pt x="135" y="168"/>
                  </a:lnTo>
                  <a:lnTo>
                    <a:pt x="135" y="168"/>
                  </a:lnTo>
                  <a:lnTo>
                    <a:pt x="135" y="167"/>
                  </a:lnTo>
                  <a:lnTo>
                    <a:pt x="134" y="167"/>
                  </a:lnTo>
                  <a:lnTo>
                    <a:pt x="134" y="166"/>
                  </a:lnTo>
                  <a:lnTo>
                    <a:pt x="134" y="166"/>
                  </a:lnTo>
                  <a:lnTo>
                    <a:pt x="134" y="166"/>
                  </a:lnTo>
                  <a:lnTo>
                    <a:pt x="134" y="166"/>
                  </a:lnTo>
                  <a:lnTo>
                    <a:pt x="134" y="158"/>
                  </a:lnTo>
                  <a:lnTo>
                    <a:pt x="134" y="157"/>
                  </a:lnTo>
                  <a:lnTo>
                    <a:pt x="134" y="156"/>
                  </a:lnTo>
                  <a:lnTo>
                    <a:pt x="134" y="155"/>
                  </a:lnTo>
                  <a:lnTo>
                    <a:pt x="134" y="152"/>
                  </a:lnTo>
                  <a:lnTo>
                    <a:pt x="134" y="152"/>
                  </a:lnTo>
                  <a:lnTo>
                    <a:pt x="133" y="151"/>
                  </a:lnTo>
                  <a:lnTo>
                    <a:pt x="133" y="150"/>
                  </a:lnTo>
                  <a:lnTo>
                    <a:pt x="133" y="149"/>
                  </a:lnTo>
                  <a:lnTo>
                    <a:pt x="133" y="147"/>
                  </a:lnTo>
                  <a:lnTo>
                    <a:pt x="133" y="146"/>
                  </a:lnTo>
                  <a:lnTo>
                    <a:pt x="131" y="142"/>
                  </a:lnTo>
                  <a:lnTo>
                    <a:pt x="131" y="142"/>
                  </a:lnTo>
                  <a:lnTo>
                    <a:pt x="127" y="130"/>
                  </a:lnTo>
                  <a:lnTo>
                    <a:pt x="126" y="129"/>
                  </a:lnTo>
                  <a:lnTo>
                    <a:pt x="125" y="127"/>
                  </a:lnTo>
                  <a:lnTo>
                    <a:pt x="125" y="124"/>
                  </a:lnTo>
                  <a:lnTo>
                    <a:pt x="124" y="122"/>
                  </a:lnTo>
                  <a:lnTo>
                    <a:pt x="123" y="120"/>
                  </a:lnTo>
                  <a:lnTo>
                    <a:pt x="121" y="118"/>
                  </a:lnTo>
                  <a:lnTo>
                    <a:pt x="120" y="117"/>
                  </a:lnTo>
                  <a:lnTo>
                    <a:pt x="118" y="114"/>
                  </a:lnTo>
                  <a:lnTo>
                    <a:pt x="117" y="113"/>
                  </a:lnTo>
                  <a:lnTo>
                    <a:pt x="116" y="112"/>
                  </a:lnTo>
                  <a:lnTo>
                    <a:pt x="107" y="105"/>
                  </a:lnTo>
                  <a:lnTo>
                    <a:pt x="107" y="105"/>
                  </a:lnTo>
                  <a:lnTo>
                    <a:pt x="99" y="97"/>
                  </a:lnTo>
                  <a:lnTo>
                    <a:pt x="98" y="95"/>
                  </a:lnTo>
                  <a:lnTo>
                    <a:pt x="97" y="94"/>
                  </a:lnTo>
                  <a:lnTo>
                    <a:pt x="95" y="92"/>
                  </a:lnTo>
                  <a:lnTo>
                    <a:pt x="93" y="92"/>
                  </a:lnTo>
                  <a:lnTo>
                    <a:pt x="92" y="91"/>
                  </a:lnTo>
                  <a:lnTo>
                    <a:pt x="90" y="90"/>
                  </a:lnTo>
                  <a:lnTo>
                    <a:pt x="89" y="90"/>
                  </a:lnTo>
                  <a:lnTo>
                    <a:pt x="88" y="90"/>
                  </a:lnTo>
                  <a:lnTo>
                    <a:pt x="85" y="89"/>
                  </a:lnTo>
                  <a:lnTo>
                    <a:pt x="84" y="89"/>
                  </a:lnTo>
                  <a:lnTo>
                    <a:pt x="76" y="89"/>
                  </a:lnTo>
                  <a:lnTo>
                    <a:pt x="76" y="89"/>
                  </a:lnTo>
                  <a:lnTo>
                    <a:pt x="69" y="89"/>
                  </a:lnTo>
                  <a:lnTo>
                    <a:pt x="68" y="89"/>
                  </a:lnTo>
                  <a:lnTo>
                    <a:pt x="67" y="89"/>
                  </a:lnTo>
                  <a:lnTo>
                    <a:pt x="65" y="89"/>
                  </a:lnTo>
                  <a:lnTo>
                    <a:pt x="64" y="90"/>
                  </a:lnTo>
                  <a:lnTo>
                    <a:pt x="63" y="90"/>
                  </a:lnTo>
                  <a:lnTo>
                    <a:pt x="62" y="91"/>
                  </a:lnTo>
                  <a:lnTo>
                    <a:pt x="61" y="91"/>
                  </a:lnTo>
                  <a:lnTo>
                    <a:pt x="60" y="92"/>
                  </a:lnTo>
                  <a:lnTo>
                    <a:pt x="59" y="94"/>
                  </a:lnTo>
                  <a:lnTo>
                    <a:pt x="57" y="95"/>
                  </a:lnTo>
                  <a:lnTo>
                    <a:pt x="52" y="100"/>
                  </a:lnTo>
                  <a:lnTo>
                    <a:pt x="52" y="100"/>
                  </a:lnTo>
                  <a:lnTo>
                    <a:pt x="45" y="108"/>
                  </a:lnTo>
                  <a:lnTo>
                    <a:pt x="43" y="111"/>
                  </a:lnTo>
                  <a:lnTo>
                    <a:pt x="41" y="112"/>
                  </a:lnTo>
                  <a:lnTo>
                    <a:pt x="41" y="114"/>
                  </a:lnTo>
                  <a:lnTo>
                    <a:pt x="40" y="117"/>
                  </a:lnTo>
                  <a:lnTo>
                    <a:pt x="39" y="119"/>
                  </a:lnTo>
                  <a:lnTo>
                    <a:pt x="38" y="122"/>
                  </a:lnTo>
                  <a:lnTo>
                    <a:pt x="38" y="124"/>
                  </a:lnTo>
                  <a:lnTo>
                    <a:pt x="38" y="127"/>
                  </a:lnTo>
                  <a:lnTo>
                    <a:pt x="36" y="130"/>
                  </a:lnTo>
                  <a:lnTo>
                    <a:pt x="36" y="133"/>
                  </a:lnTo>
                  <a:lnTo>
                    <a:pt x="36" y="149"/>
                  </a:lnTo>
                  <a:lnTo>
                    <a:pt x="36" y="149"/>
                  </a:lnTo>
                  <a:lnTo>
                    <a:pt x="36" y="160"/>
                  </a:lnTo>
                  <a:lnTo>
                    <a:pt x="36" y="162"/>
                  </a:lnTo>
                  <a:lnTo>
                    <a:pt x="36" y="163"/>
                  </a:lnTo>
                  <a:lnTo>
                    <a:pt x="38" y="166"/>
                  </a:lnTo>
                  <a:lnTo>
                    <a:pt x="38" y="167"/>
                  </a:lnTo>
                  <a:lnTo>
                    <a:pt x="38" y="168"/>
                  </a:lnTo>
                  <a:lnTo>
                    <a:pt x="38" y="171"/>
                  </a:lnTo>
                  <a:lnTo>
                    <a:pt x="39" y="172"/>
                  </a:lnTo>
                  <a:lnTo>
                    <a:pt x="39" y="173"/>
                  </a:lnTo>
                  <a:lnTo>
                    <a:pt x="40" y="174"/>
                  </a:lnTo>
                  <a:lnTo>
                    <a:pt x="40" y="174"/>
                  </a:lnTo>
                  <a:lnTo>
                    <a:pt x="43" y="179"/>
                  </a:lnTo>
                  <a:lnTo>
                    <a:pt x="43" y="179"/>
                  </a:lnTo>
                  <a:lnTo>
                    <a:pt x="48" y="184"/>
                  </a:lnTo>
                  <a:lnTo>
                    <a:pt x="48" y="184"/>
                  </a:lnTo>
                  <a:lnTo>
                    <a:pt x="49" y="185"/>
                  </a:lnTo>
                  <a:lnTo>
                    <a:pt x="50" y="186"/>
                  </a:lnTo>
                  <a:lnTo>
                    <a:pt x="52" y="186"/>
                  </a:lnTo>
                  <a:lnTo>
                    <a:pt x="53" y="188"/>
                  </a:lnTo>
                  <a:lnTo>
                    <a:pt x="54" y="188"/>
                  </a:lnTo>
                  <a:lnTo>
                    <a:pt x="56" y="189"/>
                  </a:lnTo>
                  <a:lnTo>
                    <a:pt x="57" y="190"/>
                  </a:lnTo>
                  <a:lnTo>
                    <a:pt x="60" y="190"/>
                  </a:lnTo>
                  <a:lnTo>
                    <a:pt x="61" y="190"/>
                  </a:lnTo>
                  <a:lnTo>
                    <a:pt x="71" y="194"/>
                  </a:lnTo>
                  <a:lnTo>
                    <a:pt x="93" y="199"/>
                  </a:lnTo>
                  <a:lnTo>
                    <a:pt x="93" y="199"/>
                  </a:lnTo>
                  <a:lnTo>
                    <a:pt x="107" y="202"/>
                  </a:lnTo>
                  <a:lnTo>
                    <a:pt x="110" y="202"/>
                  </a:lnTo>
                  <a:lnTo>
                    <a:pt x="112" y="204"/>
                  </a:lnTo>
                  <a:lnTo>
                    <a:pt x="114" y="205"/>
                  </a:lnTo>
                  <a:lnTo>
                    <a:pt x="118" y="206"/>
                  </a:lnTo>
                  <a:lnTo>
                    <a:pt x="119" y="208"/>
                  </a:lnTo>
                  <a:lnTo>
                    <a:pt x="121" y="210"/>
                  </a:lnTo>
                  <a:lnTo>
                    <a:pt x="124" y="212"/>
                  </a:lnTo>
                  <a:lnTo>
                    <a:pt x="125" y="215"/>
                  </a:lnTo>
                  <a:lnTo>
                    <a:pt x="127" y="217"/>
                  </a:lnTo>
                  <a:lnTo>
                    <a:pt x="128" y="219"/>
                  </a:lnTo>
                  <a:lnTo>
                    <a:pt x="137" y="233"/>
                  </a:lnTo>
                  <a:lnTo>
                    <a:pt x="137" y="233"/>
                  </a:lnTo>
                  <a:lnTo>
                    <a:pt x="140" y="240"/>
                  </a:lnTo>
                  <a:lnTo>
                    <a:pt x="141" y="243"/>
                  </a:lnTo>
                  <a:lnTo>
                    <a:pt x="141" y="244"/>
                  </a:lnTo>
                  <a:lnTo>
                    <a:pt x="142" y="246"/>
                  </a:lnTo>
                  <a:lnTo>
                    <a:pt x="144" y="248"/>
                  </a:lnTo>
                  <a:lnTo>
                    <a:pt x="144" y="250"/>
                  </a:lnTo>
                  <a:lnTo>
                    <a:pt x="145" y="252"/>
                  </a:lnTo>
                  <a:lnTo>
                    <a:pt x="145" y="254"/>
                  </a:lnTo>
                  <a:lnTo>
                    <a:pt x="146" y="256"/>
                  </a:lnTo>
                  <a:lnTo>
                    <a:pt x="146" y="259"/>
                  </a:lnTo>
                  <a:lnTo>
                    <a:pt x="147" y="261"/>
                  </a:lnTo>
                  <a:lnTo>
                    <a:pt x="149" y="274"/>
                  </a:lnTo>
                  <a:lnTo>
                    <a:pt x="149" y="274"/>
                  </a:lnTo>
                  <a:lnTo>
                    <a:pt x="153" y="290"/>
                  </a:lnTo>
                  <a:lnTo>
                    <a:pt x="154" y="294"/>
                  </a:lnTo>
                  <a:lnTo>
                    <a:pt x="154" y="298"/>
                  </a:lnTo>
                  <a:lnTo>
                    <a:pt x="155" y="300"/>
                  </a:lnTo>
                  <a:lnTo>
                    <a:pt x="155" y="304"/>
                  </a:lnTo>
                  <a:lnTo>
                    <a:pt x="155" y="307"/>
                  </a:lnTo>
                  <a:lnTo>
                    <a:pt x="156" y="311"/>
                  </a:lnTo>
                  <a:lnTo>
                    <a:pt x="156" y="315"/>
                  </a:lnTo>
                  <a:lnTo>
                    <a:pt x="156" y="318"/>
                  </a:lnTo>
                  <a:lnTo>
                    <a:pt x="156" y="323"/>
                  </a:lnTo>
                  <a:lnTo>
                    <a:pt x="156" y="327"/>
                  </a:lnTo>
                  <a:lnTo>
                    <a:pt x="156" y="346"/>
                  </a:lnTo>
                  <a:lnTo>
                    <a:pt x="156" y="346"/>
                  </a:lnTo>
                  <a:lnTo>
                    <a:pt x="156" y="383"/>
                  </a:lnTo>
                  <a:lnTo>
                    <a:pt x="156" y="390"/>
                  </a:lnTo>
                  <a:lnTo>
                    <a:pt x="156" y="398"/>
                  </a:lnTo>
                  <a:lnTo>
                    <a:pt x="155" y="404"/>
                  </a:lnTo>
                  <a:lnTo>
                    <a:pt x="155" y="410"/>
                  </a:lnTo>
                  <a:lnTo>
                    <a:pt x="154" y="416"/>
                  </a:lnTo>
                  <a:lnTo>
                    <a:pt x="153" y="422"/>
                  </a:lnTo>
                  <a:lnTo>
                    <a:pt x="152" y="427"/>
                  </a:lnTo>
                  <a:lnTo>
                    <a:pt x="149" y="432"/>
                  </a:lnTo>
                  <a:lnTo>
                    <a:pt x="148" y="437"/>
                  </a:lnTo>
                  <a:lnTo>
                    <a:pt x="146" y="442"/>
                  </a:lnTo>
                  <a:lnTo>
                    <a:pt x="135" y="464"/>
                  </a:lnTo>
                  <a:lnTo>
                    <a:pt x="135" y="464"/>
                  </a:lnTo>
                  <a:lnTo>
                    <a:pt x="125" y="485"/>
                  </a:lnTo>
                  <a:lnTo>
                    <a:pt x="123" y="488"/>
                  </a:lnTo>
                  <a:lnTo>
                    <a:pt x="120" y="492"/>
                  </a:lnTo>
                  <a:lnTo>
                    <a:pt x="118" y="494"/>
                  </a:lnTo>
                  <a:lnTo>
                    <a:pt x="116" y="498"/>
                  </a:lnTo>
                  <a:lnTo>
                    <a:pt x="113" y="500"/>
                  </a:lnTo>
                  <a:lnTo>
                    <a:pt x="110" y="502"/>
                  </a:lnTo>
                  <a:lnTo>
                    <a:pt x="107" y="503"/>
                  </a:lnTo>
                  <a:lnTo>
                    <a:pt x="104" y="504"/>
                  </a:lnTo>
                  <a:lnTo>
                    <a:pt x="100" y="505"/>
                  </a:lnTo>
                  <a:lnTo>
                    <a:pt x="97" y="505"/>
                  </a:lnTo>
                  <a:lnTo>
                    <a:pt x="79" y="506"/>
                  </a:lnTo>
                  <a:lnTo>
                    <a:pt x="79" y="506"/>
                  </a:lnTo>
                  <a:lnTo>
                    <a:pt x="62" y="506"/>
                  </a:lnTo>
                  <a:lnTo>
                    <a:pt x="59" y="506"/>
                  </a:lnTo>
                  <a:lnTo>
                    <a:pt x="55" y="506"/>
                  </a:lnTo>
                  <a:lnTo>
                    <a:pt x="52" y="505"/>
                  </a:lnTo>
                  <a:lnTo>
                    <a:pt x="49" y="503"/>
                  </a:lnTo>
                  <a:lnTo>
                    <a:pt x="46" y="502"/>
                  </a:lnTo>
                  <a:lnTo>
                    <a:pt x="42" y="499"/>
                  </a:lnTo>
                  <a:lnTo>
                    <a:pt x="39" y="496"/>
                  </a:lnTo>
                  <a:lnTo>
                    <a:pt x="35" y="493"/>
                  </a:lnTo>
                  <a:lnTo>
                    <a:pt x="32" y="488"/>
                  </a:lnTo>
                  <a:lnTo>
                    <a:pt x="28" y="485"/>
                  </a:lnTo>
                  <a:lnTo>
                    <a:pt x="12" y="461"/>
                  </a:lnTo>
                  <a:lnTo>
                    <a:pt x="12" y="461"/>
                  </a:lnTo>
                  <a:lnTo>
                    <a:pt x="11" y="459"/>
                  </a:lnTo>
                  <a:lnTo>
                    <a:pt x="11" y="459"/>
                  </a:lnTo>
                  <a:lnTo>
                    <a:pt x="11" y="459"/>
                  </a:lnTo>
                  <a:lnTo>
                    <a:pt x="11" y="459"/>
                  </a:lnTo>
                  <a:lnTo>
                    <a:pt x="11" y="459"/>
                  </a:lnTo>
                  <a:lnTo>
                    <a:pt x="10" y="459"/>
                  </a:lnTo>
                  <a:lnTo>
                    <a:pt x="10" y="458"/>
                  </a:lnTo>
                  <a:lnTo>
                    <a:pt x="10" y="458"/>
                  </a:lnTo>
                  <a:lnTo>
                    <a:pt x="10" y="458"/>
                  </a:lnTo>
                  <a:lnTo>
                    <a:pt x="10" y="458"/>
                  </a:lnTo>
                  <a:lnTo>
                    <a:pt x="10" y="458"/>
                  </a:lnTo>
                  <a:lnTo>
                    <a:pt x="8" y="458"/>
                  </a:lnTo>
                  <a:lnTo>
                    <a:pt x="8" y="458"/>
                  </a:lnTo>
                  <a:lnTo>
                    <a:pt x="7" y="458"/>
                  </a:lnTo>
                  <a:lnTo>
                    <a:pt x="7" y="458"/>
                  </a:lnTo>
                  <a:lnTo>
                    <a:pt x="6" y="458"/>
                  </a:lnTo>
                  <a:lnTo>
                    <a:pt x="6" y="459"/>
                  </a:lnTo>
                  <a:lnTo>
                    <a:pt x="6" y="459"/>
                  </a:lnTo>
                  <a:lnTo>
                    <a:pt x="6" y="459"/>
                  </a:lnTo>
                  <a:lnTo>
                    <a:pt x="6" y="460"/>
                  </a:lnTo>
                  <a:lnTo>
                    <a:pt x="5" y="460"/>
                  </a:lnTo>
                  <a:lnTo>
                    <a:pt x="5" y="461"/>
                  </a:lnTo>
                  <a:lnTo>
                    <a:pt x="5" y="463"/>
                  </a:lnTo>
                  <a:lnTo>
                    <a:pt x="5" y="464"/>
                  </a:lnTo>
                  <a:lnTo>
                    <a:pt x="4" y="469"/>
                  </a:lnTo>
                  <a:lnTo>
                    <a:pt x="0" y="464"/>
                  </a:lnTo>
                  <a:lnTo>
                    <a:pt x="1" y="452"/>
                  </a:lnTo>
                  <a:lnTo>
                    <a:pt x="3" y="439"/>
                  </a:lnTo>
                  <a:lnTo>
                    <a:pt x="5" y="427"/>
                  </a:lnTo>
                  <a:lnTo>
                    <a:pt x="6" y="415"/>
                  </a:lnTo>
                  <a:lnTo>
                    <a:pt x="8" y="403"/>
                  </a:lnTo>
                  <a:lnTo>
                    <a:pt x="10" y="390"/>
                  </a:lnTo>
                  <a:lnTo>
                    <a:pt x="11" y="377"/>
                  </a:lnTo>
                  <a:lnTo>
                    <a:pt x="13" y="365"/>
                  </a:lnTo>
                  <a:lnTo>
                    <a:pt x="14" y="353"/>
                  </a:lnTo>
                  <a:lnTo>
                    <a:pt x="15" y="340"/>
                  </a:lnTo>
                  <a:lnTo>
                    <a:pt x="15" y="340"/>
                  </a:lnTo>
                  <a:lnTo>
                    <a:pt x="17" y="340"/>
                  </a:lnTo>
                  <a:lnTo>
                    <a:pt x="17" y="342"/>
                  </a:lnTo>
                  <a:lnTo>
                    <a:pt x="17" y="342"/>
                  </a:lnTo>
                  <a:lnTo>
                    <a:pt x="18" y="343"/>
                  </a:lnTo>
                  <a:lnTo>
                    <a:pt x="18" y="343"/>
                  </a:lnTo>
                  <a:lnTo>
                    <a:pt x="18" y="343"/>
                  </a:lnTo>
                  <a:lnTo>
                    <a:pt x="18" y="344"/>
                  </a:lnTo>
                  <a:lnTo>
                    <a:pt x="19" y="344"/>
                  </a:lnTo>
                  <a:lnTo>
                    <a:pt x="19" y="344"/>
                  </a:lnTo>
                  <a:lnTo>
                    <a:pt x="19" y="345"/>
                  </a:lnTo>
                  <a:lnTo>
                    <a:pt x="19" y="345"/>
                  </a:lnTo>
                  <a:lnTo>
                    <a:pt x="19" y="345"/>
                  </a:lnTo>
                  <a:lnTo>
                    <a:pt x="19" y="346"/>
                  </a:lnTo>
                  <a:lnTo>
                    <a:pt x="19" y="346"/>
                  </a:lnTo>
                  <a:lnTo>
                    <a:pt x="19" y="346"/>
                  </a:lnTo>
                  <a:lnTo>
                    <a:pt x="19" y="346"/>
                  </a:lnTo>
                  <a:lnTo>
                    <a:pt x="19" y="346"/>
                  </a:lnTo>
                  <a:lnTo>
                    <a:pt x="19" y="348"/>
                  </a:lnTo>
                  <a:lnTo>
                    <a:pt x="19" y="348"/>
                  </a:lnTo>
                  <a:lnTo>
                    <a:pt x="19" y="348"/>
                  </a:lnTo>
                  <a:lnTo>
                    <a:pt x="19" y="348"/>
                  </a:lnTo>
                  <a:lnTo>
                    <a:pt x="19" y="348"/>
                  </a:lnTo>
                  <a:lnTo>
                    <a:pt x="19" y="348"/>
                  </a:lnTo>
                  <a:lnTo>
                    <a:pt x="19" y="348"/>
                  </a:lnTo>
                  <a:lnTo>
                    <a:pt x="19" y="348"/>
                  </a:lnTo>
                  <a:lnTo>
                    <a:pt x="19" y="354"/>
                  </a:lnTo>
                  <a:lnTo>
                    <a:pt x="19" y="355"/>
                  </a:lnTo>
                  <a:lnTo>
                    <a:pt x="19" y="356"/>
                  </a:lnTo>
                  <a:lnTo>
                    <a:pt x="19" y="357"/>
                  </a:lnTo>
                  <a:lnTo>
                    <a:pt x="19" y="359"/>
                  </a:lnTo>
                  <a:lnTo>
                    <a:pt x="20" y="360"/>
                  </a:lnTo>
                  <a:lnTo>
                    <a:pt x="20" y="361"/>
                  </a:lnTo>
                  <a:lnTo>
                    <a:pt x="20" y="362"/>
                  </a:lnTo>
                  <a:lnTo>
                    <a:pt x="20" y="362"/>
                  </a:lnTo>
                  <a:lnTo>
                    <a:pt x="20" y="364"/>
                  </a:lnTo>
                  <a:lnTo>
                    <a:pt x="20" y="365"/>
                  </a:lnTo>
                  <a:lnTo>
                    <a:pt x="22" y="368"/>
                  </a:lnTo>
                  <a:lnTo>
                    <a:pt x="22" y="368"/>
                  </a:lnTo>
                  <a:lnTo>
                    <a:pt x="26" y="378"/>
                  </a:lnTo>
                  <a:lnTo>
                    <a:pt x="26" y="381"/>
                  </a:lnTo>
                  <a:lnTo>
                    <a:pt x="27" y="382"/>
                  </a:lnTo>
                  <a:lnTo>
                    <a:pt x="28" y="384"/>
                  </a:lnTo>
                  <a:lnTo>
                    <a:pt x="29" y="386"/>
                  </a:lnTo>
                  <a:lnTo>
                    <a:pt x="31" y="388"/>
                  </a:lnTo>
                  <a:lnTo>
                    <a:pt x="32" y="389"/>
                  </a:lnTo>
                  <a:lnTo>
                    <a:pt x="33" y="390"/>
                  </a:lnTo>
                  <a:lnTo>
                    <a:pt x="34" y="393"/>
                  </a:lnTo>
                  <a:lnTo>
                    <a:pt x="35" y="394"/>
                  </a:lnTo>
                  <a:lnTo>
                    <a:pt x="38" y="395"/>
                  </a:lnTo>
                  <a:lnTo>
                    <a:pt x="46" y="403"/>
                  </a:lnTo>
                  <a:lnTo>
                    <a:pt x="46" y="403"/>
                  </a:lnTo>
                  <a:lnTo>
                    <a:pt x="54" y="410"/>
                  </a:lnTo>
                  <a:lnTo>
                    <a:pt x="56" y="411"/>
                  </a:lnTo>
                  <a:lnTo>
                    <a:pt x="57" y="412"/>
                  </a:lnTo>
                  <a:lnTo>
                    <a:pt x="60" y="414"/>
                  </a:lnTo>
                  <a:lnTo>
                    <a:pt x="61" y="415"/>
                  </a:lnTo>
                  <a:lnTo>
                    <a:pt x="63" y="415"/>
                  </a:lnTo>
                  <a:lnTo>
                    <a:pt x="64" y="416"/>
                  </a:lnTo>
                  <a:lnTo>
                    <a:pt x="65" y="416"/>
                  </a:lnTo>
                  <a:lnTo>
                    <a:pt x="68" y="416"/>
                  </a:lnTo>
                  <a:lnTo>
                    <a:pt x="69" y="417"/>
                  </a:lnTo>
                  <a:lnTo>
                    <a:pt x="71" y="417"/>
                  </a:lnTo>
                  <a:lnTo>
                    <a:pt x="79" y="416"/>
                  </a:lnTo>
                  <a:lnTo>
                    <a:pt x="79" y="416"/>
                  </a:lnTo>
                  <a:lnTo>
                    <a:pt x="86" y="416"/>
                  </a:lnTo>
                  <a:lnTo>
                    <a:pt x="88" y="416"/>
                  </a:lnTo>
                  <a:lnTo>
                    <a:pt x="89" y="416"/>
                  </a:lnTo>
                  <a:lnTo>
                    <a:pt x="91" y="416"/>
                  </a:lnTo>
                  <a:lnTo>
                    <a:pt x="92" y="415"/>
                  </a:lnTo>
                  <a:lnTo>
                    <a:pt x="93" y="415"/>
                  </a:lnTo>
                  <a:lnTo>
                    <a:pt x="95" y="414"/>
                  </a:lnTo>
                  <a:lnTo>
                    <a:pt x="96" y="414"/>
                  </a:lnTo>
                  <a:lnTo>
                    <a:pt x="97" y="412"/>
                  </a:lnTo>
                  <a:lnTo>
                    <a:pt x="98" y="411"/>
                  </a:lnTo>
                  <a:lnTo>
                    <a:pt x="99" y="410"/>
                  </a:lnTo>
                  <a:lnTo>
                    <a:pt x="105" y="405"/>
                  </a:lnTo>
                  <a:lnTo>
                    <a:pt x="105" y="405"/>
                  </a:lnTo>
                  <a:lnTo>
                    <a:pt x="112" y="398"/>
                  </a:lnTo>
                  <a:lnTo>
                    <a:pt x="113" y="395"/>
                  </a:lnTo>
                  <a:lnTo>
                    <a:pt x="114" y="394"/>
                  </a:lnTo>
                  <a:lnTo>
                    <a:pt x="116" y="393"/>
                  </a:lnTo>
                  <a:lnTo>
                    <a:pt x="117" y="390"/>
                  </a:lnTo>
                  <a:lnTo>
                    <a:pt x="118" y="388"/>
                  </a:lnTo>
                  <a:lnTo>
                    <a:pt x="118" y="386"/>
                  </a:lnTo>
                  <a:lnTo>
                    <a:pt x="119" y="383"/>
                  </a:lnTo>
                  <a:lnTo>
                    <a:pt x="119" y="381"/>
                  </a:lnTo>
                  <a:lnTo>
                    <a:pt x="119" y="378"/>
                  </a:lnTo>
                  <a:lnTo>
                    <a:pt x="119" y="375"/>
                  </a:lnTo>
                  <a:lnTo>
                    <a:pt x="119" y="360"/>
                  </a:lnTo>
                  <a:lnTo>
                    <a:pt x="119" y="360"/>
                  </a:lnTo>
                  <a:lnTo>
                    <a:pt x="119" y="348"/>
                  </a:lnTo>
                  <a:lnTo>
                    <a:pt x="119" y="345"/>
                  </a:lnTo>
                  <a:lnTo>
                    <a:pt x="119" y="343"/>
                  </a:lnTo>
                  <a:lnTo>
                    <a:pt x="119" y="340"/>
                  </a:lnTo>
                  <a:lnTo>
                    <a:pt x="119" y="338"/>
                  </a:lnTo>
                  <a:lnTo>
                    <a:pt x="118" y="337"/>
                  </a:lnTo>
                  <a:lnTo>
                    <a:pt x="118" y="335"/>
                  </a:lnTo>
                  <a:lnTo>
                    <a:pt x="117" y="333"/>
                  </a:lnTo>
                  <a:lnTo>
                    <a:pt x="117" y="332"/>
                  </a:lnTo>
                  <a:lnTo>
                    <a:pt x="116" y="331"/>
                  </a:lnTo>
                  <a:lnTo>
                    <a:pt x="114" y="329"/>
                  </a:lnTo>
                  <a:lnTo>
                    <a:pt x="110" y="324"/>
                  </a:lnTo>
                  <a:lnTo>
                    <a:pt x="110" y="324"/>
                  </a:lnTo>
                  <a:lnTo>
                    <a:pt x="106" y="322"/>
                  </a:lnTo>
                  <a:lnTo>
                    <a:pt x="105" y="321"/>
                  </a:lnTo>
                  <a:lnTo>
                    <a:pt x="104" y="321"/>
                  </a:lnTo>
                  <a:lnTo>
                    <a:pt x="104" y="320"/>
                  </a:lnTo>
                  <a:lnTo>
                    <a:pt x="103" y="320"/>
                  </a:lnTo>
                  <a:lnTo>
                    <a:pt x="102" y="318"/>
                  </a:lnTo>
                  <a:lnTo>
                    <a:pt x="100" y="318"/>
                  </a:lnTo>
                  <a:lnTo>
                    <a:pt x="98" y="318"/>
                  </a:lnTo>
                  <a:lnTo>
                    <a:pt x="97" y="317"/>
                  </a:lnTo>
                  <a:lnTo>
                    <a:pt x="96" y="317"/>
                  </a:lnTo>
                  <a:lnTo>
                    <a:pt x="93" y="316"/>
                  </a:lnTo>
                  <a:lnTo>
                    <a:pt x="85" y="315"/>
                  </a:lnTo>
                  <a:lnTo>
                    <a:pt x="63" y="309"/>
                  </a:lnTo>
                  <a:lnTo>
                    <a:pt x="63" y="309"/>
                  </a:lnTo>
                  <a:lnTo>
                    <a:pt x="54" y="306"/>
                  </a:lnTo>
                  <a:lnTo>
                    <a:pt x="53" y="306"/>
                  </a:lnTo>
                  <a:lnTo>
                    <a:pt x="50" y="306"/>
                  </a:lnTo>
                  <a:lnTo>
                    <a:pt x="49" y="305"/>
                  </a:lnTo>
                  <a:lnTo>
                    <a:pt x="48" y="305"/>
                  </a:lnTo>
                  <a:lnTo>
                    <a:pt x="46" y="304"/>
                  </a:lnTo>
                  <a:lnTo>
                    <a:pt x="45" y="304"/>
                  </a:lnTo>
                  <a:lnTo>
                    <a:pt x="43" y="303"/>
                  </a:lnTo>
                  <a:lnTo>
                    <a:pt x="42" y="303"/>
                  </a:lnTo>
                  <a:lnTo>
                    <a:pt x="41" y="301"/>
                  </a:lnTo>
                  <a:lnTo>
                    <a:pt x="40" y="301"/>
                  </a:lnTo>
                  <a:lnTo>
                    <a:pt x="35" y="298"/>
                  </a:lnTo>
                  <a:lnTo>
                    <a:pt x="35" y="298"/>
                  </a:lnTo>
                  <a:lnTo>
                    <a:pt x="31" y="294"/>
                  </a:lnTo>
                  <a:lnTo>
                    <a:pt x="29" y="293"/>
                  </a:lnTo>
                  <a:lnTo>
                    <a:pt x="29" y="293"/>
                  </a:lnTo>
                  <a:lnTo>
                    <a:pt x="28" y="292"/>
                  </a:lnTo>
                  <a:lnTo>
                    <a:pt x="27" y="290"/>
                  </a:lnTo>
                  <a:lnTo>
                    <a:pt x="26" y="290"/>
                  </a:lnTo>
                  <a:lnTo>
                    <a:pt x="26" y="289"/>
                  </a:lnTo>
                  <a:lnTo>
                    <a:pt x="25" y="288"/>
                  </a:lnTo>
                  <a:lnTo>
                    <a:pt x="24" y="287"/>
                  </a:lnTo>
                  <a:lnTo>
                    <a:pt x="24" y="285"/>
                  </a:lnTo>
                  <a:lnTo>
                    <a:pt x="22" y="284"/>
                  </a:lnTo>
                  <a:lnTo>
                    <a:pt x="19" y="277"/>
                  </a:lnTo>
                  <a:lnTo>
                    <a:pt x="19" y="277"/>
                  </a:lnTo>
                  <a:lnTo>
                    <a:pt x="14" y="268"/>
                  </a:lnTo>
                  <a:lnTo>
                    <a:pt x="14" y="266"/>
                  </a:lnTo>
                  <a:lnTo>
                    <a:pt x="13" y="265"/>
                  </a:lnTo>
                  <a:lnTo>
                    <a:pt x="12" y="262"/>
                  </a:lnTo>
                  <a:lnTo>
                    <a:pt x="12" y="260"/>
                  </a:lnTo>
                  <a:lnTo>
                    <a:pt x="11" y="257"/>
                  </a:lnTo>
                  <a:lnTo>
                    <a:pt x="10" y="255"/>
                  </a:lnTo>
                  <a:lnTo>
                    <a:pt x="10" y="252"/>
                  </a:lnTo>
                  <a:lnTo>
                    <a:pt x="8" y="250"/>
                  </a:lnTo>
                  <a:lnTo>
                    <a:pt x="8" y="246"/>
                  </a:lnTo>
                  <a:lnTo>
                    <a:pt x="7" y="244"/>
                  </a:lnTo>
                  <a:lnTo>
                    <a:pt x="5" y="228"/>
                  </a:lnTo>
                  <a:lnTo>
                    <a:pt x="5" y="228"/>
                  </a:lnTo>
                  <a:lnTo>
                    <a:pt x="3" y="213"/>
                  </a:lnTo>
                  <a:lnTo>
                    <a:pt x="3" y="210"/>
                  </a:lnTo>
                  <a:lnTo>
                    <a:pt x="1" y="207"/>
                  </a:lnTo>
                  <a:lnTo>
                    <a:pt x="1" y="204"/>
                  </a:lnTo>
                  <a:lnTo>
                    <a:pt x="1" y="200"/>
                  </a:lnTo>
                  <a:lnTo>
                    <a:pt x="0" y="197"/>
                  </a:lnTo>
                  <a:lnTo>
                    <a:pt x="0" y="194"/>
                  </a:lnTo>
                  <a:lnTo>
                    <a:pt x="0" y="190"/>
                  </a:lnTo>
                  <a:lnTo>
                    <a:pt x="0" y="186"/>
                  </a:lnTo>
                  <a:lnTo>
                    <a:pt x="0" y="183"/>
                  </a:lnTo>
                  <a:lnTo>
                    <a:pt x="0" y="179"/>
                  </a:lnTo>
                  <a:lnTo>
                    <a:pt x="0" y="162"/>
                  </a:lnTo>
                  <a:lnTo>
                    <a:pt x="0" y="162"/>
                  </a:lnTo>
                  <a:lnTo>
                    <a:pt x="0" y="120"/>
                  </a:lnTo>
                  <a:lnTo>
                    <a:pt x="0" y="113"/>
                  </a:lnTo>
                  <a:lnTo>
                    <a:pt x="0" y="105"/>
                  </a:lnTo>
                  <a:lnTo>
                    <a:pt x="1" y="97"/>
                  </a:lnTo>
                  <a:lnTo>
                    <a:pt x="1" y="91"/>
                  </a:lnTo>
                  <a:lnTo>
                    <a:pt x="3" y="85"/>
                  </a:lnTo>
                  <a:lnTo>
                    <a:pt x="4" y="79"/>
                  </a:lnTo>
                  <a:lnTo>
                    <a:pt x="6" y="73"/>
                  </a:lnTo>
                  <a:lnTo>
                    <a:pt x="7" y="68"/>
                  </a:lnTo>
                  <a:lnTo>
                    <a:pt x="10" y="63"/>
                  </a:lnTo>
                  <a:lnTo>
                    <a:pt x="12" y="58"/>
                  </a:lnTo>
                  <a:lnTo>
                    <a:pt x="22" y="37"/>
                  </a:lnTo>
                  <a:lnTo>
                    <a:pt x="22" y="37"/>
                  </a:lnTo>
                  <a:lnTo>
                    <a:pt x="33" y="18"/>
                  </a:lnTo>
                  <a:lnTo>
                    <a:pt x="35" y="14"/>
                  </a:lnTo>
                  <a:lnTo>
                    <a:pt x="38" y="11"/>
                  </a:lnTo>
                  <a:lnTo>
                    <a:pt x="40" y="8"/>
                  </a:lnTo>
                  <a:lnTo>
                    <a:pt x="42" y="6"/>
                  </a:lnTo>
                  <a:lnTo>
                    <a:pt x="45" y="3"/>
                  </a:lnTo>
                  <a:lnTo>
                    <a:pt x="47" y="2"/>
                  </a:lnTo>
                  <a:lnTo>
                    <a:pt x="50" y="1"/>
                  </a:lnTo>
                  <a:lnTo>
                    <a:pt x="53" y="0"/>
                  </a:lnTo>
                  <a:lnTo>
                    <a:pt x="56" y="0"/>
                  </a:lnTo>
                  <a:lnTo>
                    <a:pt x="59" y="0"/>
                  </a:lnTo>
                  <a:lnTo>
                    <a:pt x="74" y="0"/>
                  </a:lnTo>
                  <a:lnTo>
                    <a:pt x="74" y="0"/>
                  </a:lnTo>
                  <a:lnTo>
                    <a:pt x="82" y="0"/>
                  </a:lnTo>
                  <a:lnTo>
                    <a:pt x="84" y="0"/>
                  </a:lnTo>
                  <a:lnTo>
                    <a:pt x="85" y="0"/>
                  </a:lnTo>
                  <a:lnTo>
                    <a:pt x="86" y="1"/>
                  </a:lnTo>
                  <a:lnTo>
                    <a:pt x="89" y="1"/>
                  </a:lnTo>
                  <a:lnTo>
                    <a:pt x="90" y="1"/>
                  </a:lnTo>
                  <a:lnTo>
                    <a:pt x="91" y="2"/>
                  </a:lnTo>
                  <a:lnTo>
                    <a:pt x="93" y="3"/>
                  </a:lnTo>
                  <a:lnTo>
                    <a:pt x="95" y="3"/>
                  </a:lnTo>
                  <a:lnTo>
                    <a:pt x="96" y="4"/>
                  </a:lnTo>
                  <a:lnTo>
                    <a:pt x="97" y="6"/>
                  </a:lnTo>
                  <a:lnTo>
                    <a:pt x="105" y="12"/>
                  </a:lnTo>
                  <a:lnTo>
                    <a:pt x="105" y="12"/>
                  </a:lnTo>
                  <a:lnTo>
                    <a:pt x="112" y="17"/>
                  </a:lnTo>
                  <a:lnTo>
                    <a:pt x="113" y="18"/>
                  </a:lnTo>
                  <a:lnTo>
                    <a:pt x="114" y="20"/>
                  </a:lnTo>
                  <a:lnTo>
                    <a:pt x="117" y="22"/>
                  </a:lnTo>
                  <a:lnTo>
                    <a:pt x="118" y="23"/>
                  </a:lnTo>
                  <a:lnTo>
                    <a:pt x="119" y="25"/>
                  </a:lnTo>
                  <a:lnTo>
                    <a:pt x="121" y="26"/>
                  </a:lnTo>
                  <a:lnTo>
                    <a:pt x="124" y="29"/>
                  </a:lnTo>
                  <a:lnTo>
                    <a:pt x="125" y="31"/>
                  </a:lnTo>
                  <a:lnTo>
                    <a:pt x="127" y="34"/>
                  </a:lnTo>
                  <a:lnTo>
                    <a:pt x="128" y="37"/>
                  </a:lnTo>
                  <a:lnTo>
                    <a:pt x="139" y="51"/>
                  </a:lnTo>
                  <a:lnTo>
                    <a:pt x="139" y="51"/>
                  </a:lnTo>
                  <a:lnTo>
                    <a:pt x="141" y="56"/>
                  </a:lnTo>
                  <a:lnTo>
                    <a:pt x="142" y="56"/>
                  </a:lnTo>
                  <a:lnTo>
                    <a:pt x="142" y="57"/>
                  </a:lnTo>
                  <a:lnTo>
                    <a:pt x="144" y="57"/>
                  </a:lnTo>
                  <a:lnTo>
                    <a:pt x="144" y="58"/>
                  </a:lnTo>
                  <a:lnTo>
                    <a:pt x="145" y="58"/>
                  </a:lnTo>
                  <a:lnTo>
                    <a:pt x="145" y="58"/>
                  </a:lnTo>
                  <a:lnTo>
                    <a:pt x="145" y="59"/>
                  </a:lnTo>
                  <a:lnTo>
                    <a:pt x="146" y="59"/>
                  </a:lnTo>
                  <a:lnTo>
                    <a:pt x="146" y="59"/>
                  </a:lnTo>
                  <a:lnTo>
                    <a:pt x="146" y="59"/>
                  </a:lnTo>
                  <a:lnTo>
                    <a:pt x="147" y="59"/>
                  </a:lnTo>
                  <a:lnTo>
                    <a:pt x="147" y="59"/>
                  </a:lnTo>
                  <a:lnTo>
                    <a:pt x="148" y="59"/>
                  </a:lnTo>
                  <a:lnTo>
                    <a:pt x="148" y="59"/>
                  </a:lnTo>
                  <a:lnTo>
                    <a:pt x="148" y="59"/>
                  </a:lnTo>
                  <a:lnTo>
                    <a:pt x="149" y="59"/>
                  </a:lnTo>
                  <a:lnTo>
                    <a:pt x="149" y="58"/>
                  </a:lnTo>
                  <a:lnTo>
                    <a:pt x="149" y="58"/>
                  </a:lnTo>
                  <a:lnTo>
                    <a:pt x="149" y="58"/>
                  </a:lnTo>
                  <a:lnTo>
                    <a:pt x="151" y="57"/>
                  </a:lnTo>
                  <a:lnTo>
                    <a:pt x="151" y="57"/>
                  </a:lnTo>
                  <a:lnTo>
                    <a:pt x="151" y="56"/>
                  </a:lnTo>
                  <a:lnTo>
                    <a:pt x="151" y="55"/>
                  </a:lnTo>
                  <a:lnTo>
                    <a:pt x="153" y="50"/>
                  </a:lnTo>
                  <a:lnTo>
                    <a:pt x="156" y="56"/>
                  </a:lnTo>
                  <a:lnTo>
                    <a:pt x="138" y="1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73" name="Freeform 25"/>
            <p:cNvSpPr>
              <a:spLocks/>
            </p:cNvSpPr>
            <p:nvPr/>
          </p:nvSpPr>
          <p:spPr bwMode="auto">
            <a:xfrm>
              <a:off x="2057" y="380"/>
              <a:ext cx="71" cy="153"/>
            </a:xfrm>
            <a:custGeom>
              <a:avLst/>
              <a:gdLst>
                <a:gd name="T0" fmla="*/ 212 w 215"/>
                <a:gd name="T1" fmla="*/ 514 h 613"/>
                <a:gd name="T2" fmla="*/ 210 w 215"/>
                <a:gd name="T3" fmla="*/ 518 h 613"/>
                <a:gd name="T4" fmla="*/ 206 w 215"/>
                <a:gd name="T5" fmla="*/ 508 h 613"/>
                <a:gd name="T6" fmla="*/ 205 w 215"/>
                <a:gd name="T7" fmla="*/ 506 h 613"/>
                <a:gd name="T8" fmla="*/ 202 w 215"/>
                <a:gd name="T9" fmla="*/ 507 h 613"/>
                <a:gd name="T10" fmla="*/ 197 w 215"/>
                <a:gd name="T11" fmla="*/ 516 h 613"/>
                <a:gd name="T12" fmla="*/ 174 w 215"/>
                <a:gd name="T13" fmla="*/ 563 h 613"/>
                <a:gd name="T14" fmla="*/ 161 w 215"/>
                <a:gd name="T15" fmla="*/ 583 h 613"/>
                <a:gd name="T16" fmla="*/ 140 w 215"/>
                <a:gd name="T17" fmla="*/ 605 h 613"/>
                <a:gd name="T18" fmla="*/ 128 w 215"/>
                <a:gd name="T19" fmla="*/ 611 h 613"/>
                <a:gd name="T20" fmla="*/ 89 w 215"/>
                <a:gd name="T21" fmla="*/ 613 h 613"/>
                <a:gd name="T22" fmla="*/ 64 w 215"/>
                <a:gd name="T23" fmla="*/ 601 h 613"/>
                <a:gd name="T24" fmla="*/ 38 w 215"/>
                <a:gd name="T25" fmla="*/ 547 h 613"/>
                <a:gd name="T26" fmla="*/ 21 w 215"/>
                <a:gd name="T27" fmla="*/ 506 h 613"/>
                <a:gd name="T28" fmla="*/ 11 w 215"/>
                <a:gd name="T29" fmla="*/ 451 h 613"/>
                <a:gd name="T30" fmla="*/ 1 w 215"/>
                <a:gd name="T31" fmla="*/ 391 h 613"/>
                <a:gd name="T32" fmla="*/ 0 w 215"/>
                <a:gd name="T33" fmla="*/ 346 h 613"/>
                <a:gd name="T34" fmla="*/ 0 w 215"/>
                <a:gd name="T35" fmla="*/ 221 h 613"/>
                <a:gd name="T36" fmla="*/ 8 w 215"/>
                <a:gd name="T37" fmla="*/ 166 h 613"/>
                <a:gd name="T38" fmla="*/ 41 w 215"/>
                <a:gd name="T39" fmla="*/ 38 h 613"/>
                <a:gd name="T40" fmla="*/ 69 w 215"/>
                <a:gd name="T41" fmla="*/ 3 h 613"/>
                <a:gd name="T42" fmla="*/ 125 w 215"/>
                <a:gd name="T43" fmla="*/ 1 h 613"/>
                <a:gd name="T44" fmla="*/ 137 w 215"/>
                <a:gd name="T45" fmla="*/ 5 h 613"/>
                <a:gd name="T46" fmla="*/ 158 w 215"/>
                <a:gd name="T47" fmla="*/ 23 h 613"/>
                <a:gd name="T48" fmla="*/ 169 w 215"/>
                <a:gd name="T49" fmla="*/ 37 h 613"/>
                <a:gd name="T50" fmla="*/ 190 w 215"/>
                <a:gd name="T51" fmla="*/ 73 h 613"/>
                <a:gd name="T52" fmla="*/ 201 w 215"/>
                <a:gd name="T53" fmla="*/ 91 h 613"/>
                <a:gd name="T54" fmla="*/ 204 w 215"/>
                <a:gd name="T55" fmla="*/ 93 h 613"/>
                <a:gd name="T56" fmla="*/ 206 w 215"/>
                <a:gd name="T57" fmla="*/ 92 h 613"/>
                <a:gd name="T58" fmla="*/ 209 w 215"/>
                <a:gd name="T59" fmla="*/ 87 h 613"/>
                <a:gd name="T60" fmla="*/ 204 w 215"/>
                <a:gd name="T61" fmla="*/ 139 h 613"/>
                <a:gd name="T62" fmla="*/ 189 w 215"/>
                <a:gd name="T63" fmla="*/ 214 h 613"/>
                <a:gd name="T64" fmla="*/ 187 w 215"/>
                <a:gd name="T65" fmla="*/ 210 h 613"/>
                <a:gd name="T66" fmla="*/ 186 w 215"/>
                <a:gd name="T67" fmla="*/ 205 h 613"/>
                <a:gd name="T68" fmla="*/ 186 w 215"/>
                <a:gd name="T69" fmla="*/ 199 h 613"/>
                <a:gd name="T70" fmla="*/ 186 w 215"/>
                <a:gd name="T71" fmla="*/ 196 h 613"/>
                <a:gd name="T72" fmla="*/ 186 w 215"/>
                <a:gd name="T73" fmla="*/ 182 h 613"/>
                <a:gd name="T74" fmla="*/ 184 w 215"/>
                <a:gd name="T75" fmla="*/ 174 h 613"/>
                <a:gd name="T76" fmla="*/ 180 w 215"/>
                <a:gd name="T77" fmla="*/ 158 h 613"/>
                <a:gd name="T78" fmla="*/ 176 w 215"/>
                <a:gd name="T79" fmla="*/ 149 h 613"/>
                <a:gd name="T80" fmla="*/ 155 w 215"/>
                <a:gd name="T81" fmla="*/ 109 h 613"/>
                <a:gd name="T82" fmla="*/ 140 w 215"/>
                <a:gd name="T83" fmla="*/ 91 h 613"/>
                <a:gd name="T84" fmla="*/ 102 w 215"/>
                <a:gd name="T85" fmla="*/ 88 h 613"/>
                <a:gd name="T86" fmla="*/ 85 w 215"/>
                <a:gd name="T87" fmla="*/ 98 h 613"/>
                <a:gd name="T88" fmla="*/ 67 w 215"/>
                <a:gd name="T89" fmla="*/ 142 h 613"/>
                <a:gd name="T90" fmla="*/ 47 w 215"/>
                <a:gd name="T91" fmla="*/ 209 h 613"/>
                <a:gd name="T92" fmla="*/ 45 w 215"/>
                <a:gd name="T93" fmla="*/ 307 h 613"/>
                <a:gd name="T94" fmla="*/ 47 w 215"/>
                <a:gd name="T95" fmla="*/ 395 h 613"/>
                <a:gd name="T96" fmla="*/ 56 w 215"/>
                <a:gd name="T97" fmla="*/ 440 h 613"/>
                <a:gd name="T98" fmla="*/ 83 w 215"/>
                <a:gd name="T99" fmla="*/ 512 h 613"/>
                <a:gd name="T100" fmla="*/ 99 w 215"/>
                <a:gd name="T101" fmla="*/ 525 h 613"/>
                <a:gd name="T102" fmla="*/ 138 w 215"/>
                <a:gd name="T103" fmla="*/ 524 h 613"/>
                <a:gd name="T104" fmla="*/ 153 w 215"/>
                <a:gd name="T105" fmla="*/ 511 h 613"/>
                <a:gd name="T106" fmla="*/ 175 w 215"/>
                <a:gd name="T107" fmla="*/ 472 h 613"/>
                <a:gd name="T108" fmla="*/ 179 w 215"/>
                <a:gd name="T109" fmla="*/ 463 h 613"/>
                <a:gd name="T110" fmla="*/ 183 w 215"/>
                <a:gd name="T111" fmla="*/ 448 h 613"/>
                <a:gd name="T112" fmla="*/ 186 w 215"/>
                <a:gd name="T113" fmla="*/ 441 h 613"/>
                <a:gd name="T114" fmla="*/ 186 w 215"/>
                <a:gd name="T115" fmla="*/ 430 h 613"/>
                <a:gd name="T116" fmla="*/ 186 w 215"/>
                <a:gd name="T117" fmla="*/ 425 h 613"/>
                <a:gd name="T118" fmla="*/ 186 w 215"/>
                <a:gd name="T119" fmla="*/ 418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5" h="613">
                  <a:moveTo>
                    <a:pt x="215" y="510"/>
                  </a:moveTo>
                  <a:lnTo>
                    <a:pt x="215" y="511"/>
                  </a:lnTo>
                  <a:lnTo>
                    <a:pt x="213" y="511"/>
                  </a:lnTo>
                  <a:lnTo>
                    <a:pt x="213" y="512"/>
                  </a:lnTo>
                  <a:lnTo>
                    <a:pt x="213" y="513"/>
                  </a:lnTo>
                  <a:lnTo>
                    <a:pt x="212" y="514"/>
                  </a:lnTo>
                  <a:lnTo>
                    <a:pt x="212" y="514"/>
                  </a:lnTo>
                  <a:lnTo>
                    <a:pt x="211" y="516"/>
                  </a:lnTo>
                  <a:lnTo>
                    <a:pt x="211" y="517"/>
                  </a:lnTo>
                  <a:lnTo>
                    <a:pt x="211" y="517"/>
                  </a:lnTo>
                  <a:lnTo>
                    <a:pt x="210" y="518"/>
                  </a:lnTo>
                  <a:lnTo>
                    <a:pt x="210" y="518"/>
                  </a:lnTo>
                  <a:lnTo>
                    <a:pt x="210" y="518"/>
                  </a:lnTo>
                  <a:lnTo>
                    <a:pt x="209" y="512"/>
                  </a:lnTo>
                  <a:lnTo>
                    <a:pt x="208" y="511"/>
                  </a:lnTo>
                  <a:lnTo>
                    <a:pt x="208" y="510"/>
                  </a:lnTo>
                  <a:lnTo>
                    <a:pt x="208" y="510"/>
                  </a:lnTo>
                  <a:lnTo>
                    <a:pt x="206" y="508"/>
                  </a:lnTo>
                  <a:lnTo>
                    <a:pt x="206" y="507"/>
                  </a:lnTo>
                  <a:lnTo>
                    <a:pt x="206" y="507"/>
                  </a:lnTo>
                  <a:lnTo>
                    <a:pt x="205" y="507"/>
                  </a:lnTo>
                  <a:lnTo>
                    <a:pt x="205" y="506"/>
                  </a:lnTo>
                  <a:lnTo>
                    <a:pt x="205" y="506"/>
                  </a:lnTo>
                  <a:lnTo>
                    <a:pt x="205" y="506"/>
                  </a:lnTo>
                  <a:lnTo>
                    <a:pt x="204" y="506"/>
                  </a:lnTo>
                  <a:lnTo>
                    <a:pt x="204" y="506"/>
                  </a:lnTo>
                  <a:lnTo>
                    <a:pt x="203" y="506"/>
                  </a:lnTo>
                  <a:lnTo>
                    <a:pt x="202" y="506"/>
                  </a:lnTo>
                  <a:lnTo>
                    <a:pt x="202" y="506"/>
                  </a:lnTo>
                  <a:lnTo>
                    <a:pt x="202" y="507"/>
                  </a:lnTo>
                  <a:lnTo>
                    <a:pt x="201" y="508"/>
                  </a:lnTo>
                  <a:lnTo>
                    <a:pt x="201" y="508"/>
                  </a:lnTo>
                  <a:lnTo>
                    <a:pt x="199" y="511"/>
                  </a:lnTo>
                  <a:lnTo>
                    <a:pt x="198" y="512"/>
                  </a:lnTo>
                  <a:lnTo>
                    <a:pt x="198" y="513"/>
                  </a:lnTo>
                  <a:lnTo>
                    <a:pt x="197" y="516"/>
                  </a:lnTo>
                  <a:lnTo>
                    <a:pt x="196" y="518"/>
                  </a:lnTo>
                  <a:lnTo>
                    <a:pt x="190" y="529"/>
                  </a:lnTo>
                  <a:lnTo>
                    <a:pt x="190" y="529"/>
                  </a:lnTo>
                  <a:lnTo>
                    <a:pt x="179" y="554"/>
                  </a:lnTo>
                  <a:lnTo>
                    <a:pt x="175" y="558"/>
                  </a:lnTo>
                  <a:lnTo>
                    <a:pt x="174" y="563"/>
                  </a:lnTo>
                  <a:lnTo>
                    <a:pt x="172" y="567"/>
                  </a:lnTo>
                  <a:lnTo>
                    <a:pt x="169" y="571"/>
                  </a:lnTo>
                  <a:lnTo>
                    <a:pt x="167" y="574"/>
                  </a:lnTo>
                  <a:lnTo>
                    <a:pt x="165" y="577"/>
                  </a:lnTo>
                  <a:lnTo>
                    <a:pt x="163" y="580"/>
                  </a:lnTo>
                  <a:lnTo>
                    <a:pt x="161" y="583"/>
                  </a:lnTo>
                  <a:lnTo>
                    <a:pt x="160" y="584"/>
                  </a:lnTo>
                  <a:lnTo>
                    <a:pt x="158" y="587"/>
                  </a:lnTo>
                  <a:lnTo>
                    <a:pt x="149" y="595"/>
                  </a:lnTo>
                  <a:lnTo>
                    <a:pt x="149" y="595"/>
                  </a:lnTo>
                  <a:lnTo>
                    <a:pt x="141" y="604"/>
                  </a:lnTo>
                  <a:lnTo>
                    <a:pt x="140" y="605"/>
                  </a:lnTo>
                  <a:lnTo>
                    <a:pt x="138" y="606"/>
                  </a:lnTo>
                  <a:lnTo>
                    <a:pt x="137" y="607"/>
                  </a:lnTo>
                  <a:lnTo>
                    <a:pt x="134" y="609"/>
                  </a:lnTo>
                  <a:lnTo>
                    <a:pt x="133" y="610"/>
                  </a:lnTo>
                  <a:lnTo>
                    <a:pt x="131" y="611"/>
                  </a:lnTo>
                  <a:lnTo>
                    <a:pt x="128" y="611"/>
                  </a:lnTo>
                  <a:lnTo>
                    <a:pt x="126" y="612"/>
                  </a:lnTo>
                  <a:lnTo>
                    <a:pt x="125" y="612"/>
                  </a:lnTo>
                  <a:lnTo>
                    <a:pt x="123" y="612"/>
                  </a:lnTo>
                  <a:lnTo>
                    <a:pt x="111" y="612"/>
                  </a:lnTo>
                  <a:lnTo>
                    <a:pt x="111" y="612"/>
                  </a:lnTo>
                  <a:lnTo>
                    <a:pt x="89" y="613"/>
                  </a:lnTo>
                  <a:lnTo>
                    <a:pt x="84" y="612"/>
                  </a:lnTo>
                  <a:lnTo>
                    <a:pt x="79" y="612"/>
                  </a:lnTo>
                  <a:lnTo>
                    <a:pt x="76" y="610"/>
                  </a:lnTo>
                  <a:lnTo>
                    <a:pt x="72" y="607"/>
                  </a:lnTo>
                  <a:lnTo>
                    <a:pt x="68" y="605"/>
                  </a:lnTo>
                  <a:lnTo>
                    <a:pt x="64" y="601"/>
                  </a:lnTo>
                  <a:lnTo>
                    <a:pt x="61" y="598"/>
                  </a:lnTo>
                  <a:lnTo>
                    <a:pt x="59" y="593"/>
                  </a:lnTo>
                  <a:lnTo>
                    <a:pt x="55" y="587"/>
                  </a:lnTo>
                  <a:lnTo>
                    <a:pt x="52" y="580"/>
                  </a:lnTo>
                  <a:lnTo>
                    <a:pt x="38" y="547"/>
                  </a:lnTo>
                  <a:lnTo>
                    <a:pt x="38" y="547"/>
                  </a:lnTo>
                  <a:lnTo>
                    <a:pt x="29" y="528"/>
                  </a:lnTo>
                  <a:lnTo>
                    <a:pt x="27" y="524"/>
                  </a:lnTo>
                  <a:lnTo>
                    <a:pt x="26" y="521"/>
                  </a:lnTo>
                  <a:lnTo>
                    <a:pt x="25" y="516"/>
                  </a:lnTo>
                  <a:lnTo>
                    <a:pt x="22" y="511"/>
                  </a:lnTo>
                  <a:lnTo>
                    <a:pt x="21" y="506"/>
                  </a:lnTo>
                  <a:lnTo>
                    <a:pt x="20" y="501"/>
                  </a:lnTo>
                  <a:lnTo>
                    <a:pt x="19" y="496"/>
                  </a:lnTo>
                  <a:lnTo>
                    <a:pt x="18" y="491"/>
                  </a:lnTo>
                  <a:lnTo>
                    <a:pt x="17" y="486"/>
                  </a:lnTo>
                  <a:lnTo>
                    <a:pt x="15" y="480"/>
                  </a:lnTo>
                  <a:lnTo>
                    <a:pt x="11" y="451"/>
                  </a:lnTo>
                  <a:lnTo>
                    <a:pt x="11" y="451"/>
                  </a:lnTo>
                  <a:lnTo>
                    <a:pt x="5" y="419"/>
                  </a:lnTo>
                  <a:lnTo>
                    <a:pt x="4" y="412"/>
                  </a:lnTo>
                  <a:lnTo>
                    <a:pt x="4" y="406"/>
                  </a:lnTo>
                  <a:lnTo>
                    <a:pt x="3" y="398"/>
                  </a:lnTo>
                  <a:lnTo>
                    <a:pt x="1" y="391"/>
                  </a:lnTo>
                  <a:lnTo>
                    <a:pt x="1" y="384"/>
                  </a:lnTo>
                  <a:lnTo>
                    <a:pt x="0" y="376"/>
                  </a:lnTo>
                  <a:lnTo>
                    <a:pt x="0" y="369"/>
                  </a:lnTo>
                  <a:lnTo>
                    <a:pt x="0" y="362"/>
                  </a:lnTo>
                  <a:lnTo>
                    <a:pt x="0" y="354"/>
                  </a:lnTo>
                  <a:lnTo>
                    <a:pt x="0" y="346"/>
                  </a:lnTo>
                  <a:lnTo>
                    <a:pt x="0" y="307"/>
                  </a:lnTo>
                  <a:lnTo>
                    <a:pt x="0" y="307"/>
                  </a:lnTo>
                  <a:lnTo>
                    <a:pt x="0" y="253"/>
                  </a:lnTo>
                  <a:lnTo>
                    <a:pt x="0" y="242"/>
                  </a:lnTo>
                  <a:lnTo>
                    <a:pt x="0" y="231"/>
                  </a:lnTo>
                  <a:lnTo>
                    <a:pt x="0" y="221"/>
                  </a:lnTo>
                  <a:lnTo>
                    <a:pt x="1" y="212"/>
                  </a:lnTo>
                  <a:lnTo>
                    <a:pt x="3" y="202"/>
                  </a:lnTo>
                  <a:lnTo>
                    <a:pt x="4" y="193"/>
                  </a:lnTo>
                  <a:lnTo>
                    <a:pt x="5" y="183"/>
                  </a:lnTo>
                  <a:lnTo>
                    <a:pt x="6" y="175"/>
                  </a:lnTo>
                  <a:lnTo>
                    <a:pt x="8" y="166"/>
                  </a:lnTo>
                  <a:lnTo>
                    <a:pt x="10" y="159"/>
                  </a:lnTo>
                  <a:lnTo>
                    <a:pt x="20" y="119"/>
                  </a:lnTo>
                  <a:lnTo>
                    <a:pt x="20" y="119"/>
                  </a:lnTo>
                  <a:lnTo>
                    <a:pt x="35" y="59"/>
                  </a:lnTo>
                  <a:lnTo>
                    <a:pt x="38" y="48"/>
                  </a:lnTo>
                  <a:lnTo>
                    <a:pt x="41" y="38"/>
                  </a:lnTo>
                  <a:lnTo>
                    <a:pt x="46" y="30"/>
                  </a:lnTo>
                  <a:lnTo>
                    <a:pt x="49" y="21"/>
                  </a:lnTo>
                  <a:lnTo>
                    <a:pt x="54" y="15"/>
                  </a:lnTo>
                  <a:lnTo>
                    <a:pt x="59" y="10"/>
                  </a:lnTo>
                  <a:lnTo>
                    <a:pt x="63" y="5"/>
                  </a:lnTo>
                  <a:lnTo>
                    <a:pt x="69" y="3"/>
                  </a:lnTo>
                  <a:lnTo>
                    <a:pt x="75" y="1"/>
                  </a:lnTo>
                  <a:lnTo>
                    <a:pt x="81" y="0"/>
                  </a:lnTo>
                  <a:lnTo>
                    <a:pt x="111" y="1"/>
                  </a:lnTo>
                  <a:lnTo>
                    <a:pt x="111" y="1"/>
                  </a:lnTo>
                  <a:lnTo>
                    <a:pt x="123" y="1"/>
                  </a:lnTo>
                  <a:lnTo>
                    <a:pt x="125" y="1"/>
                  </a:lnTo>
                  <a:lnTo>
                    <a:pt x="127" y="1"/>
                  </a:lnTo>
                  <a:lnTo>
                    <a:pt x="128" y="1"/>
                  </a:lnTo>
                  <a:lnTo>
                    <a:pt x="131" y="3"/>
                  </a:lnTo>
                  <a:lnTo>
                    <a:pt x="133" y="3"/>
                  </a:lnTo>
                  <a:lnTo>
                    <a:pt x="134" y="4"/>
                  </a:lnTo>
                  <a:lnTo>
                    <a:pt x="137" y="5"/>
                  </a:lnTo>
                  <a:lnTo>
                    <a:pt x="138" y="6"/>
                  </a:lnTo>
                  <a:lnTo>
                    <a:pt x="140" y="8"/>
                  </a:lnTo>
                  <a:lnTo>
                    <a:pt x="141" y="9"/>
                  </a:lnTo>
                  <a:lnTo>
                    <a:pt x="149" y="16"/>
                  </a:lnTo>
                  <a:lnTo>
                    <a:pt x="149" y="16"/>
                  </a:lnTo>
                  <a:lnTo>
                    <a:pt x="158" y="23"/>
                  </a:lnTo>
                  <a:lnTo>
                    <a:pt x="160" y="25"/>
                  </a:lnTo>
                  <a:lnTo>
                    <a:pt x="161" y="27"/>
                  </a:lnTo>
                  <a:lnTo>
                    <a:pt x="163" y="28"/>
                  </a:lnTo>
                  <a:lnTo>
                    <a:pt x="165" y="31"/>
                  </a:lnTo>
                  <a:lnTo>
                    <a:pt x="167" y="34"/>
                  </a:lnTo>
                  <a:lnTo>
                    <a:pt x="169" y="37"/>
                  </a:lnTo>
                  <a:lnTo>
                    <a:pt x="170" y="40"/>
                  </a:lnTo>
                  <a:lnTo>
                    <a:pt x="173" y="44"/>
                  </a:lnTo>
                  <a:lnTo>
                    <a:pt x="175" y="48"/>
                  </a:lnTo>
                  <a:lnTo>
                    <a:pt x="177" y="51"/>
                  </a:lnTo>
                  <a:lnTo>
                    <a:pt x="190" y="73"/>
                  </a:lnTo>
                  <a:lnTo>
                    <a:pt x="190" y="73"/>
                  </a:lnTo>
                  <a:lnTo>
                    <a:pt x="196" y="83"/>
                  </a:lnTo>
                  <a:lnTo>
                    <a:pt x="197" y="84"/>
                  </a:lnTo>
                  <a:lnTo>
                    <a:pt x="198" y="87"/>
                  </a:lnTo>
                  <a:lnTo>
                    <a:pt x="198" y="88"/>
                  </a:lnTo>
                  <a:lnTo>
                    <a:pt x="199" y="89"/>
                  </a:lnTo>
                  <a:lnTo>
                    <a:pt x="201" y="91"/>
                  </a:lnTo>
                  <a:lnTo>
                    <a:pt x="201" y="92"/>
                  </a:lnTo>
                  <a:lnTo>
                    <a:pt x="202" y="92"/>
                  </a:lnTo>
                  <a:lnTo>
                    <a:pt x="202" y="93"/>
                  </a:lnTo>
                  <a:lnTo>
                    <a:pt x="202" y="93"/>
                  </a:lnTo>
                  <a:lnTo>
                    <a:pt x="203" y="93"/>
                  </a:lnTo>
                  <a:lnTo>
                    <a:pt x="204" y="93"/>
                  </a:lnTo>
                  <a:lnTo>
                    <a:pt x="204" y="93"/>
                  </a:lnTo>
                  <a:lnTo>
                    <a:pt x="205" y="93"/>
                  </a:lnTo>
                  <a:lnTo>
                    <a:pt x="205" y="93"/>
                  </a:lnTo>
                  <a:lnTo>
                    <a:pt x="205" y="93"/>
                  </a:lnTo>
                  <a:lnTo>
                    <a:pt x="205" y="93"/>
                  </a:lnTo>
                  <a:lnTo>
                    <a:pt x="206" y="92"/>
                  </a:lnTo>
                  <a:lnTo>
                    <a:pt x="206" y="92"/>
                  </a:lnTo>
                  <a:lnTo>
                    <a:pt x="206" y="91"/>
                  </a:lnTo>
                  <a:lnTo>
                    <a:pt x="208" y="91"/>
                  </a:lnTo>
                  <a:lnTo>
                    <a:pt x="208" y="89"/>
                  </a:lnTo>
                  <a:lnTo>
                    <a:pt x="208" y="88"/>
                  </a:lnTo>
                  <a:lnTo>
                    <a:pt x="209" y="87"/>
                  </a:lnTo>
                  <a:lnTo>
                    <a:pt x="210" y="82"/>
                  </a:lnTo>
                  <a:lnTo>
                    <a:pt x="215" y="89"/>
                  </a:lnTo>
                  <a:lnTo>
                    <a:pt x="212" y="102"/>
                  </a:lnTo>
                  <a:lnTo>
                    <a:pt x="210" y="114"/>
                  </a:lnTo>
                  <a:lnTo>
                    <a:pt x="206" y="127"/>
                  </a:lnTo>
                  <a:lnTo>
                    <a:pt x="204" y="139"/>
                  </a:lnTo>
                  <a:lnTo>
                    <a:pt x="202" y="152"/>
                  </a:lnTo>
                  <a:lnTo>
                    <a:pt x="199" y="164"/>
                  </a:lnTo>
                  <a:lnTo>
                    <a:pt x="197" y="177"/>
                  </a:lnTo>
                  <a:lnTo>
                    <a:pt x="194" y="190"/>
                  </a:lnTo>
                  <a:lnTo>
                    <a:pt x="191" y="202"/>
                  </a:lnTo>
                  <a:lnTo>
                    <a:pt x="189" y="214"/>
                  </a:lnTo>
                  <a:lnTo>
                    <a:pt x="189" y="214"/>
                  </a:lnTo>
                  <a:lnTo>
                    <a:pt x="188" y="214"/>
                  </a:lnTo>
                  <a:lnTo>
                    <a:pt x="188" y="213"/>
                  </a:lnTo>
                  <a:lnTo>
                    <a:pt x="188" y="212"/>
                  </a:lnTo>
                  <a:lnTo>
                    <a:pt x="188" y="210"/>
                  </a:lnTo>
                  <a:lnTo>
                    <a:pt x="187" y="210"/>
                  </a:lnTo>
                  <a:lnTo>
                    <a:pt x="187" y="209"/>
                  </a:lnTo>
                  <a:lnTo>
                    <a:pt x="187" y="208"/>
                  </a:lnTo>
                  <a:lnTo>
                    <a:pt x="186" y="208"/>
                  </a:lnTo>
                  <a:lnTo>
                    <a:pt x="186" y="207"/>
                  </a:lnTo>
                  <a:lnTo>
                    <a:pt x="186" y="205"/>
                  </a:lnTo>
                  <a:lnTo>
                    <a:pt x="186" y="205"/>
                  </a:lnTo>
                  <a:lnTo>
                    <a:pt x="186" y="205"/>
                  </a:lnTo>
                  <a:lnTo>
                    <a:pt x="186" y="202"/>
                  </a:lnTo>
                  <a:lnTo>
                    <a:pt x="186" y="201"/>
                  </a:lnTo>
                  <a:lnTo>
                    <a:pt x="186" y="201"/>
                  </a:lnTo>
                  <a:lnTo>
                    <a:pt x="186" y="199"/>
                  </a:lnTo>
                  <a:lnTo>
                    <a:pt x="186" y="199"/>
                  </a:lnTo>
                  <a:lnTo>
                    <a:pt x="186" y="198"/>
                  </a:lnTo>
                  <a:lnTo>
                    <a:pt x="186" y="198"/>
                  </a:lnTo>
                  <a:lnTo>
                    <a:pt x="186" y="197"/>
                  </a:lnTo>
                  <a:lnTo>
                    <a:pt x="186" y="197"/>
                  </a:lnTo>
                  <a:lnTo>
                    <a:pt x="186" y="196"/>
                  </a:lnTo>
                  <a:lnTo>
                    <a:pt x="186" y="196"/>
                  </a:lnTo>
                  <a:lnTo>
                    <a:pt x="186" y="192"/>
                  </a:lnTo>
                  <a:lnTo>
                    <a:pt x="186" y="192"/>
                  </a:lnTo>
                  <a:lnTo>
                    <a:pt x="186" y="186"/>
                  </a:lnTo>
                  <a:lnTo>
                    <a:pt x="186" y="185"/>
                  </a:lnTo>
                  <a:lnTo>
                    <a:pt x="186" y="183"/>
                  </a:lnTo>
                  <a:lnTo>
                    <a:pt x="186" y="182"/>
                  </a:lnTo>
                  <a:lnTo>
                    <a:pt x="186" y="181"/>
                  </a:lnTo>
                  <a:lnTo>
                    <a:pt x="184" y="179"/>
                  </a:lnTo>
                  <a:lnTo>
                    <a:pt x="184" y="177"/>
                  </a:lnTo>
                  <a:lnTo>
                    <a:pt x="184" y="176"/>
                  </a:lnTo>
                  <a:lnTo>
                    <a:pt x="184" y="175"/>
                  </a:lnTo>
                  <a:lnTo>
                    <a:pt x="184" y="174"/>
                  </a:lnTo>
                  <a:lnTo>
                    <a:pt x="183" y="172"/>
                  </a:lnTo>
                  <a:lnTo>
                    <a:pt x="182" y="166"/>
                  </a:lnTo>
                  <a:lnTo>
                    <a:pt x="182" y="166"/>
                  </a:lnTo>
                  <a:lnTo>
                    <a:pt x="180" y="160"/>
                  </a:lnTo>
                  <a:lnTo>
                    <a:pt x="180" y="159"/>
                  </a:lnTo>
                  <a:lnTo>
                    <a:pt x="180" y="158"/>
                  </a:lnTo>
                  <a:lnTo>
                    <a:pt x="179" y="157"/>
                  </a:lnTo>
                  <a:lnTo>
                    <a:pt x="179" y="155"/>
                  </a:lnTo>
                  <a:lnTo>
                    <a:pt x="177" y="154"/>
                  </a:lnTo>
                  <a:lnTo>
                    <a:pt x="177" y="153"/>
                  </a:lnTo>
                  <a:lnTo>
                    <a:pt x="176" y="150"/>
                  </a:lnTo>
                  <a:lnTo>
                    <a:pt x="176" y="149"/>
                  </a:lnTo>
                  <a:lnTo>
                    <a:pt x="175" y="148"/>
                  </a:lnTo>
                  <a:lnTo>
                    <a:pt x="174" y="146"/>
                  </a:lnTo>
                  <a:lnTo>
                    <a:pt x="169" y="137"/>
                  </a:lnTo>
                  <a:lnTo>
                    <a:pt x="169" y="137"/>
                  </a:lnTo>
                  <a:lnTo>
                    <a:pt x="158" y="113"/>
                  </a:lnTo>
                  <a:lnTo>
                    <a:pt x="155" y="109"/>
                  </a:lnTo>
                  <a:lnTo>
                    <a:pt x="153" y="104"/>
                  </a:lnTo>
                  <a:lnTo>
                    <a:pt x="151" y="100"/>
                  </a:lnTo>
                  <a:lnTo>
                    <a:pt x="147" y="98"/>
                  </a:lnTo>
                  <a:lnTo>
                    <a:pt x="145" y="94"/>
                  </a:lnTo>
                  <a:lnTo>
                    <a:pt x="142" y="93"/>
                  </a:lnTo>
                  <a:lnTo>
                    <a:pt x="140" y="91"/>
                  </a:lnTo>
                  <a:lnTo>
                    <a:pt x="138" y="89"/>
                  </a:lnTo>
                  <a:lnTo>
                    <a:pt x="134" y="89"/>
                  </a:lnTo>
                  <a:lnTo>
                    <a:pt x="132" y="88"/>
                  </a:lnTo>
                  <a:lnTo>
                    <a:pt x="118" y="88"/>
                  </a:lnTo>
                  <a:lnTo>
                    <a:pt x="118" y="88"/>
                  </a:lnTo>
                  <a:lnTo>
                    <a:pt x="102" y="88"/>
                  </a:lnTo>
                  <a:lnTo>
                    <a:pt x="99" y="88"/>
                  </a:lnTo>
                  <a:lnTo>
                    <a:pt x="96" y="89"/>
                  </a:lnTo>
                  <a:lnTo>
                    <a:pt x="93" y="91"/>
                  </a:lnTo>
                  <a:lnTo>
                    <a:pt x="90" y="92"/>
                  </a:lnTo>
                  <a:lnTo>
                    <a:pt x="88" y="94"/>
                  </a:lnTo>
                  <a:lnTo>
                    <a:pt x="85" y="98"/>
                  </a:lnTo>
                  <a:lnTo>
                    <a:pt x="83" y="102"/>
                  </a:lnTo>
                  <a:lnTo>
                    <a:pt x="81" y="105"/>
                  </a:lnTo>
                  <a:lnTo>
                    <a:pt x="78" y="110"/>
                  </a:lnTo>
                  <a:lnTo>
                    <a:pt x="77" y="115"/>
                  </a:lnTo>
                  <a:lnTo>
                    <a:pt x="67" y="142"/>
                  </a:lnTo>
                  <a:lnTo>
                    <a:pt x="67" y="142"/>
                  </a:lnTo>
                  <a:lnTo>
                    <a:pt x="56" y="174"/>
                  </a:lnTo>
                  <a:lnTo>
                    <a:pt x="54" y="180"/>
                  </a:lnTo>
                  <a:lnTo>
                    <a:pt x="52" y="187"/>
                  </a:lnTo>
                  <a:lnTo>
                    <a:pt x="50" y="194"/>
                  </a:lnTo>
                  <a:lnTo>
                    <a:pt x="49" y="202"/>
                  </a:lnTo>
                  <a:lnTo>
                    <a:pt x="47" y="209"/>
                  </a:lnTo>
                  <a:lnTo>
                    <a:pt x="47" y="218"/>
                  </a:lnTo>
                  <a:lnTo>
                    <a:pt x="46" y="227"/>
                  </a:lnTo>
                  <a:lnTo>
                    <a:pt x="45" y="236"/>
                  </a:lnTo>
                  <a:lnTo>
                    <a:pt x="45" y="246"/>
                  </a:lnTo>
                  <a:lnTo>
                    <a:pt x="45" y="255"/>
                  </a:lnTo>
                  <a:lnTo>
                    <a:pt x="45" y="307"/>
                  </a:lnTo>
                  <a:lnTo>
                    <a:pt x="45" y="307"/>
                  </a:lnTo>
                  <a:lnTo>
                    <a:pt x="45" y="358"/>
                  </a:lnTo>
                  <a:lnTo>
                    <a:pt x="45" y="368"/>
                  </a:lnTo>
                  <a:lnTo>
                    <a:pt x="45" y="378"/>
                  </a:lnTo>
                  <a:lnTo>
                    <a:pt x="46" y="386"/>
                  </a:lnTo>
                  <a:lnTo>
                    <a:pt x="47" y="395"/>
                  </a:lnTo>
                  <a:lnTo>
                    <a:pt x="47" y="403"/>
                  </a:lnTo>
                  <a:lnTo>
                    <a:pt x="49" y="412"/>
                  </a:lnTo>
                  <a:lnTo>
                    <a:pt x="50" y="419"/>
                  </a:lnTo>
                  <a:lnTo>
                    <a:pt x="52" y="426"/>
                  </a:lnTo>
                  <a:lnTo>
                    <a:pt x="54" y="434"/>
                  </a:lnTo>
                  <a:lnTo>
                    <a:pt x="56" y="440"/>
                  </a:lnTo>
                  <a:lnTo>
                    <a:pt x="67" y="472"/>
                  </a:lnTo>
                  <a:lnTo>
                    <a:pt x="67" y="472"/>
                  </a:lnTo>
                  <a:lnTo>
                    <a:pt x="77" y="499"/>
                  </a:lnTo>
                  <a:lnTo>
                    <a:pt x="78" y="503"/>
                  </a:lnTo>
                  <a:lnTo>
                    <a:pt x="81" y="508"/>
                  </a:lnTo>
                  <a:lnTo>
                    <a:pt x="83" y="512"/>
                  </a:lnTo>
                  <a:lnTo>
                    <a:pt x="85" y="516"/>
                  </a:lnTo>
                  <a:lnTo>
                    <a:pt x="88" y="518"/>
                  </a:lnTo>
                  <a:lnTo>
                    <a:pt x="90" y="521"/>
                  </a:lnTo>
                  <a:lnTo>
                    <a:pt x="93" y="523"/>
                  </a:lnTo>
                  <a:lnTo>
                    <a:pt x="96" y="524"/>
                  </a:lnTo>
                  <a:lnTo>
                    <a:pt x="99" y="525"/>
                  </a:lnTo>
                  <a:lnTo>
                    <a:pt x="102" y="525"/>
                  </a:lnTo>
                  <a:lnTo>
                    <a:pt x="118" y="525"/>
                  </a:lnTo>
                  <a:lnTo>
                    <a:pt x="118" y="525"/>
                  </a:lnTo>
                  <a:lnTo>
                    <a:pt x="132" y="525"/>
                  </a:lnTo>
                  <a:lnTo>
                    <a:pt x="134" y="524"/>
                  </a:lnTo>
                  <a:lnTo>
                    <a:pt x="138" y="524"/>
                  </a:lnTo>
                  <a:lnTo>
                    <a:pt x="140" y="523"/>
                  </a:lnTo>
                  <a:lnTo>
                    <a:pt x="142" y="522"/>
                  </a:lnTo>
                  <a:lnTo>
                    <a:pt x="145" y="519"/>
                  </a:lnTo>
                  <a:lnTo>
                    <a:pt x="147" y="517"/>
                  </a:lnTo>
                  <a:lnTo>
                    <a:pt x="151" y="514"/>
                  </a:lnTo>
                  <a:lnTo>
                    <a:pt x="153" y="511"/>
                  </a:lnTo>
                  <a:lnTo>
                    <a:pt x="155" y="507"/>
                  </a:lnTo>
                  <a:lnTo>
                    <a:pt x="158" y="502"/>
                  </a:lnTo>
                  <a:lnTo>
                    <a:pt x="169" y="481"/>
                  </a:lnTo>
                  <a:lnTo>
                    <a:pt x="169" y="481"/>
                  </a:lnTo>
                  <a:lnTo>
                    <a:pt x="174" y="473"/>
                  </a:lnTo>
                  <a:lnTo>
                    <a:pt x="175" y="472"/>
                  </a:lnTo>
                  <a:lnTo>
                    <a:pt x="176" y="469"/>
                  </a:lnTo>
                  <a:lnTo>
                    <a:pt x="176" y="468"/>
                  </a:lnTo>
                  <a:lnTo>
                    <a:pt x="177" y="467"/>
                  </a:lnTo>
                  <a:lnTo>
                    <a:pt x="177" y="466"/>
                  </a:lnTo>
                  <a:lnTo>
                    <a:pt x="179" y="464"/>
                  </a:lnTo>
                  <a:lnTo>
                    <a:pt x="179" y="463"/>
                  </a:lnTo>
                  <a:lnTo>
                    <a:pt x="180" y="462"/>
                  </a:lnTo>
                  <a:lnTo>
                    <a:pt x="180" y="461"/>
                  </a:lnTo>
                  <a:lnTo>
                    <a:pt x="180" y="459"/>
                  </a:lnTo>
                  <a:lnTo>
                    <a:pt x="182" y="453"/>
                  </a:lnTo>
                  <a:lnTo>
                    <a:pt x="182" y="453"/>
                  </a:lnTo>
                  <a:lnTo>
                    <a:pt x="183" y="448"/>
                  </a:lnTo>
                  <a:lnTo>
                    <a:pt x="184" y="447"/>
                  </a:lnTo>
                  <a:lnTo>
                    <a:pt x="184" y="446"/>
                  </a:lnTo>
                  <a:lnTo>
                    <a:pt x="184" y="445"/>
                  </a:lnTo>
                  <a:lnTo>
                    <a:pt x="184" y="444"/>
                  </a:lnTo>
                  <a:lnTo>
                    <a:pt x="184" y="442"/>
                  </a:lnTo>
                  <a:lnTo>
                    <a:pt x="186" y="441"/>
                  </a:lnTo>
                  <a:lnTo>
                    <a:pt x="186" y="440"/>
                  </a:lnTo>
                  <a:lnTo>
                    <a:pt x="186" y="439"/>
                  </a:lnTo>
                  <a:lnTo>
                    <a:pt x="186" y="437"/>
                  </a:lnTo>
                  <a:lnTo>
                    <a:pt x="186" y="436"/>
                  </a:lnTo>
                  <a:lnTo>
                    <a:pt x="186" y="430"/>
                  </a:lnTo>
                  <a:lnTo>
                    <a:pt x="186" y="430"/>
                  </a:lnTo>
                  <a:lnTo>
                    <a:pt x="186" y="428"/>
                  </a:lnTo>
                  <a:lnTo>
                    <a:pt x="186" y="426"/>
                  </a:lnTo>
                  <a:lnTo>
                    <a:pt x="186" y="426"/>
                  </a:lnTo>
                  <a:lnTo>
                    <a:pt x="186" y="425"/>
                  </a:lnTo>
                  <a:lnTo>
                    <a:pt x="186" y="425"/>
                  </a:lnTo>
                  <a:lnTo>
                    <a:pt x="186" y="425"/>
                  </a:lnTo>
                  <a:lnTo>
                    <a:pt x="186" y="424"/>
                  </a:lnTo>
                  <a:lnTo>
                    <a:pt x="186" y="424"/>
                  </a:lnTo>
                  <a:lnTo>
                    <a:pt x="186" y="423"/>
                  </a:lnTo>
                  <a:lnTo>
                    <a:pt x="186" y="423"/>
                  </a:lnTo>
                  <a:lnTo>
                    <a:pt x="186" y="422"/>
                  </a:lnTo>
                  <a:lnTo>
                    <a:pt x="186" y="418"/>
                  </a:lnTo>
                  <a:lnTo>
                    <a:pt x="189" y="411"/>
                  </a:lnTo>
                  <a:lnTo>
                    <a:pt x="215" y="5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74" name="Freeform 26"/>
            <p:cNvSpPr>
              <a:spLocks/>
            </p:cNvSpPr>
            <p:nvPr/>
          </p:nvSpPr>
          <p:spPr bwMode="auto">
            <a:xfrm>
              <a:off x="2138" y="496"/>
              <a:ext cx="17" cy="37"/>
            </a:xfrm>
            <a:custGeom>
              <a:avLst/>
              <a:gdLst>
                <a:gd name="T0" fmla="*/ 28 w 51"/>
                <a:gd name="T1" fmla="*/ 0 h 145"/>
                <a:gd name="T2" fmla="*/ 30 w 51"/>
                <a:gd name="T3" fmla="*/ 0 h 145"/>
                <a:gd name="T4" fmla="*/ 32 w 51"/>
                <a:gd name="T5" fmla="*/ 1 h 145"/>
                <a:gd name="T6" fmla="*/ 34 w 51"/>
                <a:gd name="T7" fmla="*/ 3 h 145"/>
                <a:gd name="T8" fmla="*/ 35 w 51"/>
                <a:gd name="T9" fmla="*/ 7 h 145"/>
                <a:gd name="T10" fmla="*/ 37 w 51"/>
                <a:gd name="T11" fmla="*/ 11 h 145"/>
                <a:gd name="T12" fmla="*/ 41 w 51"/>
                <a:gd name="T13" fmla="*/ 20 h 145"/>
                <a:gd name="T14" fmla="*/ 45 w 51"/>
                <a:gd name="T15" fmla="*/ 34 h 145"/>
                <a:gd name="T16" fmla="*/ 46 w 51"/>
                <a:gd name="T17" fmla="*/ 39 h 145"/>
                <a:gd name="T18" fmla="*/ 48 w 51"/>
                <a:gd name="T19" fmla="*/ 44 h 145"/>
                <a:gd name="T20" fmla="*/ 49 w 51"/>
                <a:gd name="T21" fmla="*/ 48 h 145"/>
                <a:gd name="T22" fmla="*/ 49 w 51"/>
                <a:gd name="T23" fmla="*/ 55 h 145"/>
                <a:gd name="T24" fmla="*/ 50 w 51"/>
                <a:gd name="T25" fmla="*/ 73 h 145"/>
                <a:gd name="T26" fmla="*/ 51 w 51"/>
                <a:gd name="T27" fmla="*/ 88 h 145"/>
                <a:gd name="T28" fmla="*/ 51 w 51"/>
                <a:gd name="T29" fmla="*/ 92 h 145"/>
                <a:gd name="T30" fmla="*/ 50 w 51"/>
                <a:gd name="T31" fmla="*/ 99 h 145"/>
                <a:gd name="T32" fmla="*/ 50 w 51"/>
                <a:gd name="T33" fmla="*/ 103 h 145"/>
                <a:gd name="T34" fmla="*/ 49 w 51"/>
                <a:gd name="T35" fmla="*/ 108 h 145"/>
                <a:gd name="T36" fmla="*/ 48 w 51"/>
                <a:gd name="T37" fmla="*/ 112 h 145"/>
                <a:gd name="T38" fmla="*/ 44 w 51"/>
                <a:gd name="T39" fmla="*/ 123 h 145"/>
                <a:gd name="T40" fmla="*/ 41 w 51"/>
                <a:gd name="T41" fmla="*/ 135 h 145"/>
                <a:gd name="T42" fmla="*/ 38 w 51"/>
                <a:gd name="T43" fmla="*/ 139 h 145"/>
                <a:gd name="T44" fmla="*/ 37 w 51"/>
                <a:gd name="T45" fmla="*/ 141 h 145"/>
                <a:gd name="T46" fmla="*/ 35 w 51"/>
                <a:gd name="T47" fmla="*/ 144 h 145"/>
                <a:gd name="T48" fmla="*/ 34 w 51"/>
                <a:gd name="T49" fmla="*/ 144 h 145"/>
                <a:gd name="T50" fmla="*/ 27 w 51"/>
                <a:gd name="T51" fmla="*/ 145 h 145"/>
                <a:gd name="T52" fmla="*/ 22 w 51"/>
                <a:gd name="T53" fmla="*/ 145 h 145"/>
                <a:gd name="T54" fmla="*/ 20 w 51"/>
                <a:gd name="T55" fmla="*/ 144 h 145"/>
                <a:gd name="T56" fmla="*/ 17 w 51"/>
                <a:gd name="T57" fmla="*/ 143 h 145"/>
                <a:gd name="T58" fmla="*/ 15 w 51"/>
                <a:gd name="T59" fmla="*/ 140 h 145"/>
                <a:gd name="T60" fmla="*/ 14 w 51"/>
                <a:gd name="T61" fmla="*/ 138 h 145"/>
                <a:gd name="T62" fmla="*/ 13 w 51"/>
                <a:gd name="T63" fmla="*/ 134 h 145"/>
                <a:gd name="T64" fmla="*/ 8 w 51"/>
                <a:gd name="T65" fmla="*/ 123 h 145"/>
                <a:gd name="T66" fmla="*/ 3 w 51"/>
                <a:gd name="T67" fmla="*/ 111 h 145"/>
                <a:gd name="T68" fmla="*/ 2 w 51"/>
                <a:gd name="T69" fmla="*/ 106 h 145"/>
                <a:gd name="T70" fmla="*/ 1 w 51"/>
                <a:gd name="T71" fmla="*/ 101 h 145"/>
                <a:gd name="T72" fmla="*/ 1 w 51"/>
                <a:gd name="T73" fmla="*/ 95 h 145"/>
                <a:gd name="T74" fmla="*/ 0 w 51"/>
                <a:gd name="T75" fmla="*/ 90 h 145"/>
                <a:gd name="T76" fmla="*/ 0 w 51"/>
                <a:gd name="T77" fmla="*/ 72 h 145"/>
                <a:gd name="T78" fmla="*/ 0 w 51"/>
                <a:gd name="T79" fmla="*/ 57 h 145"/>
                <a:gd name="T80" fmla="*/ 0 w 51"/>
                <a:gd name="T81" fmla="*/ 51 h 145"/>
                <a:gd name="T82" fmla="*/ 0 w 51"/>
                <a:gd name="T83" fmla="*/ 46 h 145"/>
                <a:gd name="T84" fmla="*/ 1 w 51"/>
                <a:gd name="T85" fmla="*/ 41 h 145"/>
                <a:gd name="T86" fmla="*/ 2 w 51"/>
                <a:gd name="T87" fmla="*/ 36 h 145"/>
                <a:gd name="T88" fmla="*/ 3 w 51"/>
                <a:gd name="T89" fmla="*/ 31 h 145"/>
                <a:gd name="T90" fmla="*/ 7 w 51"/>
                <a:gd name="T91" fmla="*/ 22 h 145"/>
                <a:gd name="T92" fmla="*/ 10 w 51"/>
                <a:gd name="T93" fmla="*/ 9 h 145"/>
                <a:gd name="T94" fmla="*/ 11 w 51"/>
                <a:gd name="T95" fmla="*/ 6 h 145"/>
                <a:gd name="T96" fmla="*/ 14 w 51"/>
                <a:gd name="T97" fmla="*/ 3 h 145"/>
                <a:gd name="T98" fmla="*/ 15 w 51"/>
                <a:gd name="T99" fmla="*/ 1 h 145"/>
                <a:gd name="T100" fmla="*/ 17 w 51"/>
                <a:gd name="T101" fmla="*/ 0 h 145"/>
                <a:gd name="T102" fmla="*/ 23 w 51"/>
                <a:gd name="T103" fmla="*/ 0 h 145"/>
                <a:gd name="T104" fmla="*/ 23 w 51"/>
                <a:gd name="T10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 h="145">
                  <a:moveTo>
                    <a:pt x="23" y="0"/>
                  </a:moveTo>
                  <a:lnTo>
                    <a:pt x="28" y="0"/>
                  </a:lnTo>
                  <a:lnTo>
                    <a:pt x="29" y="0"/>
                  </a:lnTo>
                  <a:lnTo>
                    <a:pt x="30" y="0"/>
                  </a:lnTo>
                  <a:lnTo>
                    <a:pt x="31" y="1"/>
                  </a:lnTo>
                  <a:lnTo>
                    <a:pt x="32" y="1"/>
                  </a:lnTo>
                  <a:lnTo>
                    <a:pt x="32" y="2"/>
                  </a:lnTo>
                  <a:lnTo>
                    <a:pt x="34" y="3"/>
                  </a:lnTo>
                  <a:lnTo>
                    <a:pt x="35" y="4"/>
                  </a:lnTo>
                  <a:lnTo>
                    <a:pt x="35" y="7"/>
                  </a:lnTo>
                  <a:lnTo>
                    <a:pt x="36" y="8"/>
                  </a:lnTo>
                  <a:lnTo>
                    <a:pt x="37" y="11"/>
                  </a:lnTo>
                  <a:lnTo>
                    <a:pt x="41" y="20"/>
                  </a:lnTo>
                  <a:lnTo>
                    <a:pt x="41" y="20"/>
                  </a:lnTo>
                  <a:lnTo>
                    <a:pt x="45" y="31"/>
                  </a:lnTo>
                  <a:lnTo>
                    <a:pt x="45" y="34"/>
                  </a:lnTo>
                  <a:lnTo>
                    <a:pt x="46" y="36"/>
                  </a:lnTo>
                  <a:lnTo>
                    <a:pt x="46" y="39"/>
                  </a:lnTo>
                  <a:lnTo>
                    <a:pt x="48" y="41"/>
                  </a:lnTo>
                  <a:lnTo>
                    <a:pt x="48" y="44"/>
                  </a:lnTo>
                  <a:lnTo>
                    <a:pt x="49" y="46"/>
                  </a:lnTo>
                  <a:lnTo>
                    <a:pt x="49" y="48"/>
                  </a:lnTo>
                  <a:lnTo>
                    <a:pt x="49" y="51"/>
                  </a:lnTo>
                  <a:lnTo>
                    <a:pt x="49" y="55"/>
                  </a:lnTo>
                  <a:lnTo>
                    <a:pt x="50" y="57"/>
                  </a:lnTo>
                  <a:lnTo>
                    <a:pt x="50" y="73"/>
                  </a:lnTo>
                  <a:lnTo>
                    <a:pt x="50" y="73"/>
                  </a:lnTo>
                  <a:lnTo>
                    <a:pt x="51" y="88"/>
                  </a:lnTo>
                  <a:lnTo>
                    <a:pt x="51" y="90"/>
                  </a:lnTo>
                  <a:lnTo>
                    <a:pt x="51" y="92"/>
                  </a:lnTo>
                  <a:lnTo>
                    <a:pt x="51" y="96"/>
                  </a:lnTo>
                  <a:lnTo>
                    <a:pt x="50" y="99"/>
                  </a:lnTo>
                  <a:lnTo>
                    <a:pt x="50" y="101"/>
                  </a:lnTo>
                  <a:lnTo>
                    <a:pt x="50" y="103"/>
                  </a:lnTo>
                  <a:lnTo>
                    <a:pt x="50" y="106"/>
                  </a:lnTo>
                  <a:lnTo>
                    <a:pt x="49" y="108"/>
                  </a:lnTo>
                  <a:lnTo>
                    <a:pt x="49" y="111"/>
                  </a:lnTo>
                  <a:lnTo>
                    <a:pt x="48" y="112"/>
                  </a:lnTo>
                  <a:lnTo>
                    <a:pt x="44" y="123"/>
                  </a:lnTo>
                  <a:lnTo>
                    <a:pt x="44" y="123"/>
                  </a:lnTo>
                  <a:lnTo>
                    <a:pt x="41" y="134"/>
                  </a:lnTo>
                  <a:lnTo>
                    <a:pt x="41" y="135"/>
                  </a:lnTo>
                  <a:lnTo>
                    <a:pt x="39" y="138"/>
                  </a:lnTo>
                  <a:lnTo>
                    <a:pt x="38" y="139"/>
                  </a:lnTo>
                  <a:lnTo>
                    <a:pt x="38" y="140"/>
                  </a:lnTo>
                  <a:lnTo>
                    <a:pt x="37" y="141"/>
                  </a:lnTo>
                  <a:lnTo>
                    <a:pt x="36" y="143"/>
                  </a:lnTo>
                  <a:lnTo>
                    <a:pt x="35" y="144"/>
                  </a:lnTo>
                  <a:lnTo>
                    <a:pt x="35" y="144"/>
                  </a:lnTo>
                  <a:lnTo>
                    <a:pt x="34" y="144"/>
                  </a:lnTo>
                  <a:lnTo>
                    <a:pt x="32" y="145"/>
                  </a:lnTo>
                  <a:lnTo>
                    <a:pt x="27" y="145"/>
                  </a:lnTo>
                  <a:lnTo>
                    <a:pt x="27" y="145"/>
                  </a:lnTo>
                  <a:lnTo>
                    <a:pt x="22" y="145"/>
                  </a:lnTo>
                  <a:lnTo>
                    <a:pt x="21" y="145"/>
                  </a:lnTo>
                  <a:lnTo>
                    <a:pt x="20" y="144"/>
                  </a:lnTo>
                  <a:lnTo>
                    <a:pt x="18" y="144"/>
                  </a:lnTo>
                  <a:lnTo>
                    <a:pt x="17" y="143"/>
                  </a:lnTo>
                  <a:lnTo>
                    <a:pt x="16" y="141"/>
                  </a:lnTo>
                  <a:lnTo>
                    <a:pt x="15" y="140"/>
                  </a:lnTo>
                  <a:lnTo>
                    <a:pt x="15" y="139"/>
                  </a:lnTo>
                  <a:lnTo>
                    <a:pt x="14" y="138"/>
                  </a:lnTo>
                  <a:lnTo>
                    <a:pt x="13" y="136"/>
                  </a:lnTo>
                  <a:lnTo>
                    <a:pt x="13" y="134"/>
                  </a:lnTo>
                  <a:lnTo>
                    <a:pt x="8" y="123"/>
                  </a:lnTo>
                  <a:lnTo>
                    <a:pt x="8" y="123"/>
                  </a:lnTo>
                  <a:lnTo>
                    <a:pt x="4" y="112"/>
                  </a:lnTo>
                  <a:lnTo>
                    <a:pt x="3" y="111"/>
                  </a:lnTo>
                  <a:lnTo>
                    <a:pt x="3" y="108"/>
                  </a:lnTo>
                  <a:lnTo>
                    <a:pt x="2" y="106"/>
                  </a:lnTo>
                  <a:lnTo>
                    <a:pt x="2" y="103"/>
                  </a:lnTo>
                  <a:lnTo>
                    <a:pt x="1" y="101"/>
                  </a:lnTo>
                  <a:lnTo>
                    <a:pt x="1" y="99"/>
                  </a:lnTo>
                  <a:lnTo>
                    <a:pt x="1" y="95"/>
                  </a:lnTo>
                  <a:lnTo>
                    <a:pt x="0" y="92"/>
                  </a:lnTo>
                  <a:lnTo>
                    <a:pt x="0" y="90"/>
                  </a:lnTo>
                  <a:lnTo>
                    <a:pt x="0" y="86"/>
                  </a:lnTo>
                  <a:lnTo>
                    <a:pt x="0" y="72"/>
                  </a:lnTo>
                  <a:lnTo>
                    <a:pt x="0" y="72"/>
                  </a:lnTo>
                  <a:lnTo>
                    <a:pt x="0" y="57"/>
                  </a:lnTo>
                  <a:lnTo>
                    <a:pt x="0" y="55"/>
                  </a:lnTo>
                  <a:lnTo>
                    <a:pt x="0" y="51"/>
                  </a:lnTo>
                  <a:lnTo>
                    <a:pt x="0" y="48"/>
                  </a:lnTo>
                  <a:lnTo>
                    <a:pt x="0" y="46"/>
                  </a:lnTo>
                  <a:lnTo>
                    <a:pt x="1" y="44"/>
                  </a:lnTo>
                  <a:lnTo>
                    <a:pt x="1" y="41"/>
                  </a:lnTo>
                  <a:lnTo>
                    <a:pt x="1" y="39"/>
                  </a:lnTo>
                  <a:lnTo>
                    <a:pt x="2" y="36"/>
                  </a:lnTo>
                  <a:lnTo>
                    <a:pt x="2" y="34"/>
                  </a:lnTo>
                  <a:lnTo>
                    <a:pt x="3" y="31"/>
                  </a:lnTo>
                  <a:lnTo>
                    <a:pt x="7" y="22"/>
                  </a:lnTo>
                  <a:lnTo>
                    <a:pt x="7" y="22"/>
                  </a:lnTo>
                  <a:lnTo>
                    <a:pt x="9" y="11"/>
                  </a:lnTo>
                  <a:lnTo>
                    <a:pt x="10" y="9"/>
                  </a:lnTo>
                  <a:lnTo>
                    <a:pt x="11" y="7"/>
                  </a:lnTo>
                  <a:lnTo>
                    <a:pt x="11" y="6"/>
                  </a:lnTo>
                  <a:lnTo>
                    <a:pt x="13" y="4"/>
                  </a:lnTo>
                  <a:lnTo>
                    <a:pt x="14" y="3"/>
                  </a:lnTo>
                  <a:lnTo>
                    <a:pt x="14" y="2"/>
                  </a:lnTo>
                  <a:lnTo>
                    <a:pt x="15" y="1"/>
                  </a:lnTo>
                  <a:lnTo>
                    <a:pt x="16" y="1"/>
                  </a:lnTo>
                  <a:lnTo>
                    <a:pt x="17" y="0"/>
                  </a:lnTo>
                  <a:lnTo>
                    <a:pt x="18" y="0"/>
                  </a:lnTo>
                  <a:lnTo>
                    <a:pt x="23" y="0"/>
                  </a:lnTo>
                  <a:lnTo>
                    <a:pt x="23"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75" name="Freeform 27"/>
            <p:cNvSpPr>
              <a:spLocks/>
            </p:cNvSpPr>
            <p:nvPr/>
          </p:nvSpPr>
          <p:spPr bwMode="auto">
            <a:xfrm>
              <a:off x="2160" y="373"/>
              <a:ext cx="66" cy="167"/>
            </a:xfrm>
            <a:custGeom>
              <a:avLst/>
              <a:gdLst>
                <a:gd name="T0" fmla="*/ 130 w 196"/>
                <a:gd name="T1" fmla="*/ 550 h 666"/>
                <a:gd name="T2" fmla="*/ 183 w 196"/>
                <a:gd name="T3" fmla="*/ 551 h 666"/>
                <a:gd name="T4" fmla="*/ 186 w 196"/>
                <a:gd name="T5" fmla="*/ 550 h 666"/>
                <a:gd name="T6" fmla="*/ 188 w 196"/>
                <a:gd name="T7" fmla="*/ 548 h 666"/>
                <a:gd name="T8" fmla="*/ 190 w 196"/>
                <a:gd name="T9" fmla="*/ 539 h 666"/>
                <a:gd name="T10" fmla="*/ 191 w 196"/>
                <a:gd name="T11" fmla="*/ 532 h 666"/>
                <a:gd name="T12" fmla="*/ 196 w 196"/>
                <a:gd name="T13" fmla="*/ 565 h 666"/>
                <a:gd name="T14" fmla="*/ 196 w 196"/>
                <a:gd name="T15" fmla="*/ 653 h 666"/>
                <a:gd name="T16" fmla="*/ 195 w 196"/>
                <a:gd name="T17" fmla="*/ 666 h 666"/>
                <a:gd name="T18" fmla="*/ 193 w 196"/>
                <a:gd name="T19" fmla="*/ 666 h 666"/>
                <a:gd name="T20" fmla="*/ 191 w 196"/>
                <a:gd name="T21" fmla="*/ 654 h 666"/>
                <a:gd name="T22" fmla="*/ 190 w 196"/>
                <a:gd name="T23" fmla="*/ 648 h 666"/>
                <a:gd name="T24" fmla="*/ 188 w 196"/>
                <a:gd name="T25" fmla="*/ 639 h 666"/>
                <a:gd name="T26" fmla="*/ 186 w 196"/>
                <a:gd name="T27" fmla="*/ 638 h 666"/>
                <a:gd name="T28" fmla="*/ 33 w 196"/>
                <a:gd name="T29" fmla="*/ 634 h 666"/>
                <a:gd name="T30" fmla="*/ 32 w 196"/>
                <a:gd name="T31" fmla="*/ 626 h 666"/>
                <a:gd name="T32" fmla="*/ 34 w 196"/>
                <a:gd name="T33" fmla="*/ 620 h 666"/>
                <a:gd name="T34" fmla="*/ 36 w 196"/>
                <a:gd name="T35" fmla="*/ 616 h 666"/>
                <a:gd name="T36" fmla="*/ 38 w 196"/>
                <a:gd name="T37" fmla="*/ 607 h 666"/>
                <a:gd name="T38" fmla="*/ 39 w 196"/>
                <a:gd name="T39" fmla="*/ 601 h 666"/>
                <a:gd name="T40" fmla="*/ 12 w 196"/>
                <a:gd name="T41" fmla="*/ 77 h 666"/>
                <a:gd name="T42" fmla="*/ 11 w 196"/>
                <a:gd name="T43" fmla="*/ 65 h 666"/>
                <a:gd name="T44" fmla="*/ 10 w 196"/>
                <a:gd name="T45" fmla="*/ 60 h 666"/>
                <a:gd name="T46" fmla="*/ 6 w 196"/>
                <a:gd name="T47" fmla="*/ 50 h 666"/>
                <a:gd name="T48" fmla="*/ 4 w 196"/>
                <a:gd name="T49" fmla="*/ 48 h 666"/>
                <a:gd name="T50" fmla="*/ 54 w 196"/>
                <a:gd name="T51" fmla="*/ 30 h 666"/>
                <a:gd name="T52" fmla="*/ 161 w 196"/>
                <a:gd name="T53" fmla="*/ 30 h 666"/>
                <a:gd name="T54" fmla="*/ 182 w 196"/>
                <a:gd name="T55" fmla="*/ 28 h 666"/>
                <a:gd name="T56" fmla="*/ 184 w 196"/>
                <a:gd name="T57" fmla="*/ 27 h 666"/>
                <a:gd name="T58" fmla="*/ 187 w 196"/>
                <a:gd name="T59" fmla="*/ 19 h 666"/>
                <a:gd name="T60" fmla="*/ 188 w 196"/>
                <a:gd name="T61" fmla="*/ 13 h 666"/>
                <a:gd name="T62" fmla="*/ 195 w 196"/>
                <a:gd name="T63" fmla="*/ 14 h 666"/>
                <a:gd name="T64" fmla="*/ 195 w 196"/>
                <a:gd name="T65" fmla="*/ 102 h 666"/>
                <a:gd name="T66" fmla="*/ 194 w 196"/>
                <a:gd name="T67" fmla="*/ 144 h 666"/>
                <a:gd name="T68" fmla="*/ 191 w 196"/>
                <a:gd name="T69" fmla="*/ 144 h 666"/>
                <a:gd name="T70" fmla="*/ 189 w 196"/>
                <a:gd name="T71" fmla="*/ 135 h 666"/>
                <a:gd name="T72" fmla="*/ 188 w 196"/>
                <a:gd name="T73" fmla="*/ 127 h 666"/>
                <a:gd name="T74" fmla="*/ 186 w 196"/>
                <a:gd name="T75" fmla="*/ 119 h 666"/>
                <a:gd name="T76" fmla="*/ 183 w 196"/>
                <a:gd name="T77" fmla="*/ 116 h 666"/>
                <a:gd name="T78" fmla="*/ 59 w 196"/>
                <a:gd name="T79" fmla="*/ 116 h 666"/>
                <a:gd name="T80" fmla="*/ 62 w 196"/>
                <a:gd name="T81" fmla="*/ 203 h 666"/>
                <a:gd name="T82" fmla="*/ 71 w 196"/>
                <a:gd name="T83" fmla="*/ 262 h 666"/>
                <a:gd name="T84" fmla="*/ 116 w 196"/>
                <a:gd name="T85" fmla="*/ 262 h 666"/>
                <a:gd name="T86" fmla="*/ 140 w 196"/>
                <a:gd name="T87" fmla="*/ 262 h 666"/>
                <a:gd name="T88" fmla="*/ 141 w 196"/>
                <a:gd name="T89" fmla="*/ 260 h 666"/>
                <a:gd name="T90" fmla="*/ 144 w 196"/>
                <a:gd name="T91" fmla="*/ 254 h 666"/>
                <a:gd name="T92" fmla="*/ 146 w 196"/>
                <a:gd name="T93" fmla="*/ 247 h 666"/>
                <a:gd name="T94" fmla="*/ 147 w 196"/>
                <a:gd name="T95" fmla="*/ 232 h 666"/>
                <a:gd name="T96" fmla="*/ 152 w 196"/>
                <a:gd name="T97" fmla="*/ 304 h 666"/>
                <a:gd name="T98" fmla="*/ 153 w 196"/>
                <a:gd name="T99" fmla="*/ 377 h 666"/>
                <a:gd name="T100" fmla="*/ 151 w 196"/>
                <a:gd name="T101" fmla="*/ 377 h 666"/>
                <a:gd name="T102" fmla="*/ 149 w 196"/>
                <a:gd name="T103" fmla="*/ 377 h 666"/>
                <a:gd name="T104" fmla="*/ 147 w 196"/>
                <a:gd name="T105" fmla="*/ 362 h 666"/>
                <a:gd name="T106" fmla="*/ 145 w 196"/>
                <a:gd name="T107" fmla="*/ 355 h 666"/>
                <a:gd name="T108" fmla="*/ 144 w 196"/>
                <a:gd name="T109" fmla="*/ 350 h 666"/>
                <a:gd name="T110" fmla="*/ 141 w 196"/>
                <a:gd name="T111" fmla="*/ 348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6" h="666">
                  <a:moveTo>
                    <a:pt x="76" y="550"/>
                  </a:moveTo>
                  <a:lnTo>
                    <a:pt x="87" y="550"/>
                  </a:lnTo>
                  <a:lnTo>
                    <a:pt x="97" y="550"/>
                  </a:lnTo>
                  <a:lnTo>
                    <a:pt x="108" y="550"/>
                  </a:lnTo>
                  <a:lnTo>
                    <a:pt x="119" y="550"/>
                  </a:lnTo>
                  <a:lnTo>
                    <a:pt x="130" y="550"/>
                  </a:lnTo>
                  <a:lnTo>
                    <a:pt x="140" y="550"/>
                  </a:lnTo>
                  <a:lnTo>
                    <a:pt x="151" y="550"/>
                  </a:lnTo>
                  <a:lnTo>
                    <a:pt x="161" y="550"/>
                  </a:lnTo>
                  <a:lnTo>
                    <a:pt x="173" y="551"/>
                  </a:lnTo>
                  <a:lnTo>
                    <a:pt x="183" y="551"/>
                  </a:lnTo>
                  <a:lnTo>
                    <a:pt x="183" y="551"/>
                  </a:lnTo>
                  <a:lnTo>
                    <a:pt x="183" y="551"/>
                  </a:lnTo>
                  <a:lnTo>
                    <a:pt x="184" y="551"/>
                  </a:lnTo>
                  <a:lnTo>
                    <a:pt x="186" y="551"/>
                  </a:lnTo>
                  <a:lnTo>
                    <a:pt x="186" y="550"/>
                  </a:lnTo>
                  <a:lnTo>
                    <a:pt x="186" y="550"/>
                  </a:lnTo>
                  <a:lnTo>
                    <a:pt x="186" y="550"/>
                  </a:lnTo>
                  <a:lnTo>
                    <a:pt x="187" y="550"/>
                  </a:lnTo>
                  <a:lnTo>
                    <a:pt x="187" y="550"/>
                  </a:lnTo>
                  <a:lnTo>
                    <a:pt x="187" y="549"/>
                  </a:lnTo>
                  <a:lnTo>
                    <a:pt x="187" y="549"/>
                  </a:lnTo>
                  <a:lnTo>
                    <a:pt x="187" y="548"/>
                  </a:lnTo>
                  <a:lnTo>
                    <a:pt x="188" y="548"/>
                  </a:lnTo>
                  <a:lnTo>
                    <a:pt x="188" y="544"/>
                  </a:lnTo>
                  <a:lnTo>
                    <a:pt x="188" y="544"/>
                  </a:lnTo>
                  <a:lnTo>
                    <a:pt x="189" y="541"/>
                  </a:lnTo>
                  <a:lnTo>
                    <a:pt x="189" y="540"/>
                  </a:lnTo>
                  <a:lnTo>
                    <a:pt x="190" y="540"/>
                  </a:lnTo>
                  <a:lnTo>
                    <a:pt x="190" y="539"/>
                  </a:lnTo>
                  <a:lnTo>
                    <a:pt x="190" y="538"/>
                  </a:lnTo>
                  <a:lnTo>
                    <a:pt x="190" y="537"/>
                  </a:lnTo>
                  <a:lnTo>
                    <a:pt x="190" y="535"/>
                  </a:lnTo>
                  <a:lnTo>
                    <a:pt x="190" y="534"/>
                  </a:lnTo>
                  <a:lnTo>
                    <a:pt x="190" y="533"/>
                  </a:lnTo>
                  <a:lnTo>
                    <a:pt x="191" y="532"/>
                  </a:lnTo>
                  <a:lnTo>
                    <a:pt x="191" y="529"/>
                  </a:lnTo>
                  <a:lnTo>
                    <a:pt x="191" y="522"/>
                  </a:lnTo>
                  <a:lnTo>
                    <a:pt x="196" y="522"/>
                  </a:lnTo>
                  <a:lnTo>
                    <a:pt x="196" y="537"/>
                  </a:lnTo>
                  <a:lnTo>
                    <a:pt x="196" y="551"/>
                  </a:lnTo>
                  <a:lnTo>
                    <a:pt x="196" y="565"/>
                  </a:lnTo>
                  <a:lnTo>
                    <a:pt x="196" y="579"/>
                  </a:lnTo>
                  <a:lnTo>
                    <a:pt x="196" y="594"/>
                  </a:lnTo>
                  <a:lnTo>
                    <a:pt x="196" y="609"/>
                  </a:lnTo>
                  <a:lnTo>
                    <a:pt x="196" y="623"/>
                  </a:lnTo>
                  <a:lnTo>
                    <a:pt x="196" y="638"/>
                  </a:lnTo>
                  <a:lnTo>
                    <a:pt x="196" y="653"/>
                  </a:lnTo>
                  <a:lnTo>
                    <a:pt x="196" y="666"/>
                  </a:lnTo>
                  <a:lnTo>
                    <a:pt x="196" y="666"/>
                  </a:lnTo>
                  <a:lnTo>
                    <a:pt x="196" y="666"/>
                  </a:lnTo>
                  <a:lnTo>
                    <a:pt x="195" y="666"/>
                  </a:lnTo>
                  <a:lnTo>
                    <a:pt x="195" y="666"/>
                  </a:lnTo>
                  <a:lnTo>
                    <a:pt x="195" y="666"/>
                  </a:lnTo>
                  <a:lnTo>
                    <a:pt x="194" y="666"/>
                  </a:lnTo>
                  <a:lnTo>
                    <a:pt x="194" y="666"/>
                  </a:lnTo>
                  <a:lnTo>
                    <a:pt x="194" y="666"/>
                  </a:lnTo>
                  <a:lnTo>
                    <a:pt x="193" y="666"/>
                  </a:lnTo>
                  <a:lnTo>
                    <a:pt x="193" y="666"/>
                  </a:lnTo>
                  <a:lnTo>
                    <a:pt x="193" y="666"/>
                  </a:lnTo>
                  <a:lnTo>
                    <a:pt x="193" y="666"/>
                  </a:lnTo>
                  <a:lnTo>
                    <a:pt x="193" y="666"/>
                  </a:lnTo>
                  <a:lnTo>
                    <a:pt x="191" y="659"/>
                  </a:lnTo>
                  <a:lnTo>
                    <a:pt x="191" y="656"/>
                  </a:lnTo>
                  <a:lnTo>
                    <a:pt x="191" y="655"/>
                  </a:lnTo>
                  <a:lnTo>
                    <a:pt x="191" y="654"/>
                  </a:lnTo>
                  <a:lnTo>
                    <a:pt x="191" y="653"/>
                  </a:lnTo>
                  <a:lnTo>
                    <a:pt x="190" y="651"/>
                  </a:lnTo>
                  <a:lnTo>
                    <a:pt x="190" y="650"/>
                  </a:lnTo>
                  <a:lnTo>
                    <a:pt x="190" y="649"/>
                  </a:lnTo>
                  <a:lnTo>
                    <a:pt x="190" y="649"/>
                  </a:lnTo>
                  <a:lnTo>
                    <a:pt x="190" y="648"/>
                  </a:lnTo>
                  <a:lnTo>
                    <a:pt x="190" y="648"/>
                  </a:lnTo>
                  <a:lnTo>
                    <a:pt x="189" y="644"/>
                  </a:lnTo>
                  <a:lnTo>
                    <a:pt x="189" y="644"/>
                  </a:lnTo>
                  <a:lnTo>
                    <a:pt x="188" y="640"/>
                  </a:lnTo>
                  <a:lnTo>
                    <a:pt x="188" y="640"/>
                  </a:lnTo>
                  <a:lnTo>
                    <a:pt x="188" y="639"/>
                  </a:lnTo>
                  <a:lnTo>
                    <a:pt x="187" y="639"/>
                  </a:lnTo>
                  <a:lnTo>
                    <a:pt x="187" y="639"/>
                  </a:lnTo>
                  <a:lnTo>
                    <a:pt x="187" y="638"/>
                  </a:lnTo>
                  <a:lnTo>
                    <a:pt x="187" y="638"/>
                  </a:lnTo>
                  <a:lnTo>
                    <a:pt x="186" y="638"/>
                  </a:lnTo>
                  <a:lnTo>
                    <a:pt x="186" y="638"/>
                  </a:lnTo>
                  <a:lnTo>
                    <a:pt x="186" y="638"/>
                  </a:lnTo>
                  <a:lnTo>
                    <a:pt x="186" y="638"/>
                  </a:lnTo>
                  <a:lnTo>
                    <a:pt x="183" y="638"/>
                  </a:lnTo>
                  <a:lnTo>
                    <a:pt x="33" y="637"/>
                  </a:lnTo>
                  <a:lnTo>
                    <a:pt x="33" y="636"/>
                  </a:lnTo>
                  <a:lnTo>
                    <a:pt x="33" y="634"/>
                  </a:lnTo>
                  <a:lnTo>
                    <a:pt x="33" y="633"/>
                  </a:lnTo>
                  <a:lnTo>
                    <a:pt x="33" y="631"/>
                  </a:lnTo>
                  <a:lnTo>
                    <a:pt x="33" y="629"/>
                  </a:lnTo>
                  <a:lnTo>
                    <a:pt x="32" y="628"/>
                  </a:lnTo>
                  <a:lnTo>
                    <a:pt x="32" y="627"/>
                  </a:lnTo>
                  <a:lnTo>
                    <a:pt x="32" y="626"/>
                  </a:lnTo>
                  <a:lnTo>
                    <a:pt x="32" y="623"/>
                  </a:lnTo>
                  <a:lnTo>
                    <a:pt x="32" y="622"/>
                  </a:lnTo>
                  <a:lnTo>
                    <a:pt x="32" y="622"/>
                  </a:lnTo>
                  <a:lnTo>
                    <a:pt x="32" y="622"/>
                  </a:lnTo>
                  <a:lnTo>
                    <a:pt x="34" y="620"/>
                  </a:lnTo>
                  <a:lnTo>
                    <a:pt x="34" y="620"/>
                  </a:lnTo>
                  <a:lnTo>
                    <a:pt x="35" y="618"/>
                  </a:lnTo>
                  <a:lnTo>
                    <a:pt x="35" y="618"/>
                  </a:lnTo>
                  <a:lnTo>
                    <a:pt x="35" y="618"/>
                  </a:lnTo>
                  <a:lnTo>
                    <a:pt x="35" y="617"/>
                  </a:lnTo>
                  <a:lnTo>
                    <a:pt x="36" y="617"/>
                  </a:lnTo>
                  <a:lnTo>
                    <a:pt x="36" y="616"/>
                  </a:lnTo>
                  <a:lnTo>
                    <a:pt x="36" y="616"/>
                  </a:lnTo>
                  <a:lnTo>
                    <a:pt x="36" y="615"/>
                  </a:lnTo>
                  <a:lnTo>
                    <a:pt x="36" y="615"/>
                  </a:lnTo>
                  <a:lnTo>
                    <a:pt x="38" y="611"/>
                  </a:lnTo>
                  <a:lnTo>
                    <a:pt x="38" y="611"/>
                  </a:lnTo>
                  <a:lnTo>
                    <a:pt x="38" y="607"/>
                  </a:lnTo>
                  <a:lnTo>
                    <a:pt x="39" y="606"/>
                  </a:lnTo>
                  <a:lnTo>
                    <a:pt x="39" y="606"/>
                  </a:lnTo>
                  <a:lnTo>
                    <a:pt x="39" y="605"/>
                  </a:lnTo>
                  <a:lnTo>
                    <a:pt x="39" y="604"/>
                  </a:lnTo>
                  <a:lnTo>
                    <a:pt x="39" y="603"/>
                  </a:lnTo>
                  <a:lnTo>
                    <a:pt x="39" y="601"/>
                  </a:lnTo>
                  <a:lnTo>
                    <a:pt x="39" y="600"/>
                  </a:lnTo>
                  <a:lnTo>
                    <a:pt x="39" y="599"/>
                  </a:lnTo>
                  <a:lnTo>
                    <a:pt x="39" y="598"/>
                  </a:lnTo>
                  <a:lnTo>
                    <a:pt x="39" y="596"/>
                  </a:lnTo>
                  <a:lnTo>
                    <a:pt x="38" y="589"/>
                  </a:lnTo>
                  <a:lnTo>
                    <a:pt x="12" y="77"/>
                  </a:lnTo>
                  <a:lnTo>
                    <a:pt x="12" y="77"/>
                  </a:lnTo>
                  <a:lnTo>
                    <a:pt x="11" y="70"/>
                  </a:lnTo>
                  <a:lnTo>
                    <a:pt x="11" y="69"/>
                  </a:lnTo>
                  <a:lnTo>
                    <a:pt x="11" y="67"/>
                  </a:lnTo>
                  <a:lnTo>
                    <a:pt x="11" y="66"/>
                  </a:lnTo>
                  <a:lnTo>
                    <a:pt x="11" y="65"/>
                  </a:lnTo>
                  <a:lnTo>
                    <a:pt x="11" y="64"/>
                  </a:lnTo>
                  <a:lnTo>
                    <a:pt x="11" y="64"/>
                  </a:lnTo>
                  <a:lnTo>
                    <a:pt x="11" y="63"/>
                  </a:lnTo>
                  <a:lnTo>
                    <a:pt x="10" y="61"/>
                  </a:lnTo>
                  <a:lnTo>
                    <a:pt x="10" y="60"/>
                  </a:lnTo>
                  <a:lnTo>
                    <a:pt x="10" y="60"/>
                  </a:lnTo>
                  <a:lnTo>
                    <a:pt x="8" y="57"/>
                  </a:lnTo>
                  <a:lnTo>
                    <a:pt x="8" y="57"/>
                  </a:lnTo>
                  <a:lnTo>
                    <a:pt x="7" y="53"/>
                  </a:lnTo>
                  <a:lnTo>
                    <a:pt x="7" y="52"/>
                  </a:lnTo>
                  <a:lnTo>
                    <a:pt x="6" y="52"/>
                  </a:lnTo>
                  <a:lnTo>
                    <a:pt x="6" y="50"/>
                  </a:lnTo>
                  <a:lnTo>
                    <a:pt x="6" y="50"/>
                  </a:lnTo>
                  <a:lnTo>
                    <a:pt x="6" y="49"/>
                  </a:lnTo>
                  <a:lnTo>
                    <a:pt x="5" y="49"/>
                  </a:lnTo>
                  <a:lnTo>
                    <a:pt x="5" y="49"/>
                  </a:lnTo>
                  <a:lnTo>
                    <a:pt x="4" y="48"/>
                  </a:lnTo>
                  <a:lnTo>
                    <a:pt x="4" y="48"/>
                  </a:lnTo>
                  <a:lnTo>
                    <a:pt x="4" y="47"/>
                  </a:lnTo>
                  <a:lnTo>
                    <a:pt x="0" y="44"/>
                  </a:lnTo>
                  <a:lnTo>
                    <a:pt x="0" y="30"/>
                  </a:lnTo>
                  <a:lnTo>
                    <a:pt x="18" y="30"/>
                  </a:lnTo>
                  <a:lnTo>
                    <a:pt x="35" y="30"/>
                  </a:lnTo>
                  <a:lnTo>
                    <a:pt x="54" y="30"/>
                  </a:lnTo>
                  <a:lnTo>
                    <a:pt x="71" y="30"/>
                  </a:lnTo>
                  <a:lnTo>
                    <a:pt x="90" y="30"/>
                  </a:lnTo>
                  <a:lnTo>
                    <a:pt x="108" y="30"/>
                  </a:lnTo>
                  <a:lnTo>
                    <a:pt x="125" y="30"/>
                  </a:lnTo>
                  <a:lnTo>
                    <a:pt x="144" y="30"/>
                  </a:lnTo>
                  <a:lnTo>
                    <a:pt x="161" y="30"/>
                  </a:lnTo>
                  <a:lnTo>
                    <a:pt x="179" y="30"/>
                  </a:lnTo>
                  <a:lnTo>
                    <a:pt x="179" y="30"/>
                  </a:lnTo>
                  <a:lnTo>
                    <a:pt x="179" y="30"/>
                  </a:lnTo>
                  <a:lnTo>
                    <a:pt x="181" y="30"/>
                  </a:lnTo>
                  <a:lnTo>
                    <a:pt x="182" y="28"/>
                  </a:lnTo>
                  <a:lnTo>
                    <a:pt x="182" y="28"/>
                  </a:lnTo>
                  <a:lnTo>
                    <a:pt x="182" y="28"/>
                  </a:lnTo>
                  <a:lnTo>
                    <a:pt x="183" y="28"/>
                  </a:lnTo>
                  <a:lnTo>
                    <a:pt x="183" y="28"/>
                  </a:lnTo>
                  <a:lnTo>
                    <a:pt x="183" y="28"/>
                  </a:lnTo>
                  <a:lnTo>
                    <a:pt x="184" y="27"/>
                  </a:lnTo>
                  <a:lnTo>
                    <a:pt x="184" y="27"/>
                  </a:lnTo>
                  <a:lnTo>
                    <a:pt x="184" y="26"/>
                  </a:lnTo>
                  <a:lnTo>
                    <a:pt x="184" y="26"/>
                  </a:lnTo>
                  <a:lnTo>
                    <a:pt x="186" y="22"/>
                  </a:lnTo>
                  <a:lnTo>
                    <a:pt x="186" y="22"/>
                  </a:lnTo>
                  <a:lnTo>
                    <a:pt x="187" y="19"/>
                  </a:lnTo>
                  <a:lnTo>
                    <a:pt x="187" y="19"/>
                  </a:lnTo>
                  <a:lnTo>
                    <a:pt x="188" y="17"/>
                  </a:lnTo>
                  <a:lnTo>
                    <a:pt x="188" y="16"/>
                  </a:lnTo>
                  <a:lnTo>
                    <a:pt x="188" y="16"/>
                  </a:lnTo>
                  <a:lnTo>
                    <a:pt x="188" y="15"/>
                  </a:lnTo>
                  <a:lnTo>
                    <a:pt x="188" y="14"/>
                  </a:lnTo>
                  <a:lnTo>
                    <a:pt x="188" y="13"/>
                  </a:lnTo>
                  <a:lnTo>
                    <a:pt x="189" y="11"/>
                  </a:lnTo>
                  <a:lnTo>
                    <a:pt x="189" y="9"/>
                  </a:lnTo>
                  <a:lnTo>
                    <a:pt x="189" y="8"/>
                  </a:lnTo>
                  <a:lnTo>
                    <a:pt x="189" y="0"/>
                  </a:lnTo>
                  <a:lnTo>
                    <a:pt x="195" y="0"/>
                  </a:lnTo>
                  <a:lnTo>
                    <a:pt x="195" y="14"/>
                  </a:lnTo>
                  <a:lnTo>
                    <a:pt x="195" y="28"/>
                  </a:lnTo>
                  <a:lnTo>
                    <a:pt x="195" y="43"/>
                  </a:lnTo>
                  <a:lnTo>
                    <a:pt x="195" y="58"/>
                  </a:lnTo>
                  <a:lnTo>
                    <a:pt x="195" y="72"/>
                  </a:lnTo>
                  <a:lnTo>
                    <a:pt x="195" y="87"/>
                  </a:lnTo>
                  <a:lnTo>
                    <a:pt x="195" y="102"/>
                  </a:lnTo>
                  <a:lnTo>
                    <a:pt x="195" y="116"/>
                  </a:lnTo>
                  <a:lnTo>
                    <a:pt x="195" y="130"/>
                  </a:lnTo>
                  <a:lnTo>
                    <a:pt x="195" y="144"/>
                  </a:lnTo>
                  <a:lnTo>
                    <a:pt x="195" y="144"/>
                  </a:lnTo>
                  <a:lnTo>
                    <a:pt x="194" y="144"/>
                  </a:lnTo>
                  <a:lnTo>
                    <a:pt x="194" y="144"/>
                  </a:lnTo>
                  <a:lnTo>
                    <a:pt x="194" y="144"/>
                  </a:lnTo>
                  <a:lnTo>
                    <a:pt x="193" y="144"/>
                  </a:lnTo>
                  <a:lnTo>
                    <a:pt x="193" y="144"/>
                  </a:lnTo>
                  <a:lnTo>
                    <a:pt x="193" y="144"/>
                  </a:lnTo>
                  <a:lnTo>
                    <a:pt x="191" y="144"/>
                  </a:lnTo>
                  <a:lnTo>
                    <a:pt x="191" y="144"/>
                  </a:lnTo>
                  <a:lnTo>
                    <a:pt x="190" y="144"/>
                  </a:lnTo>
                  <a:lnTo>
                    <a:pt x="190" y="144"/>
                  </a:lnTo>
                  <a:lnTo>
                    <a:pt x="190" y="144"/>
                  </a:lnTo>
                  <a:lnTo>
                    <a:pt x="190" y="144"/>
                  </a:lnTo>
                  <a:lnTo>
                    <a:pt x="189" y="137"/>
                  </a:lnTo>
                  <a:lnTo>
                    <a:pt x="189" y="135"/>
                  </a:lnTo>
                  <a:lnTo>
                    <a:pt x="189" y="133"/>
                  </a:lnTo>
                  <a:lnTo>
                    <a:pt x="189" y="132"/>
                  </a:lnTo>
                  <a:lnTo>
                    <a:pt x="189" y="131"/>
                  </a:lnTo>
                  <a:lnTo>
                    <a:pt x="189" y="130"/>
                  </a:lnTo>
                  <a:lnTo>
                    <a:pt x="188" y="129"/>
                  </a:lnTo>
                  <a:lnTo>
                    <a:pt x="188" y="127"/>
                  </a:lnTo>
                  <a:lnTo>
                    <a:pt x="188" y="127"/>
                  </a:lnTo>
                  <a:lnTo>
                    <a:pt x="188" y="126"/>
                  </a:lnTo>
                  <a:lnTo>
                    <a:pt x="188" y="125"/>
                  </a:lnTo>
                  <a:lnTo>
                    <a:pt x="187" y="122"/>
                  </a:lnTo>
                  <a:lnTo>
                    <a:pt x="187" y="122"/>
                  </a:lnTo>
                  <a:lnTo>
                    <a:pt x="186" y="119"/>
                  </a:lnTo>
                  <a:lnTo>
                    <a:pt x="186" y="119"/>
                  </a:lnTo>
                  <a:lnTo>
                    <a:pt x="184" y="118"/>
                  </a:lnTo>
                  <a:lnTo>
                    <a:pt x="184" y="118"/>
                  </a:lnTo>
                  <a:lnTo>
                    <a:pt x="184" y="118"/>
                  </a:lnTo>
                  <a:lnTo>
                    <a:pt x="184" y="116"/>
                  </a:lnTo>
                  <a:lnTo>
                    <a:pt x="183" y="116"/>
                  </a:lnTo>
                  <a:lnTo>
                    <a:pt x="183" y="116"/>
                  </a:lnTo>
                  <a:lnTo>
                    <a:pt x="183" y="116"/>
                  </a:lnTo>
                  <a:lnTo>
                    <a:pt x="182" y="116"/>
                  </a:lnTo>
                  <a:lnTo>
                    <a:pt x="182" y="116"/>
                  </a:lnTo>
                  <a:lnTo>
                    <a:pt x="180" y="116"/>
                  </a:lnTo>
                  <a:lnTo>
                    <a:pt x="59" y="116"/>
                  </a:lnTo>
                  <a:lnTo>
                    <a:pt x="60" y="131"/>
                  </a:lnTo>
                  <a:lnTo>
                    <a:pt x="60" y="146"/>
                  </a:lnTo>
                  <a:lnTo>
                    <a:pt x="61" y="160"/>
                  </a:lnTo>
                  <a:lnTo>
                    <a:pt x="61" y="175"/>
                  </a:lnTo>
                  <a:lnTo>
                    <a:pt x="62" y="188"/>
                  </a:lnTo>
                  <a:lnTo>
                    <a:pt x="62" y="203"/>
                  </a:lnTo>
                  <a:lnTo>
                    <a:pt x="63" y="218"/>
                  </a:lnTo>
                  <a:lnTo>
                    <a:pt x="63" y="232"/>
                  </a:lnTo>
                  <a:lnTo>
                    <a:pt x="64" y="247"/>
                  </a:lnTo>
                  <a:lnTo>
                    <a:pt x="64" y="262"/>
                  </a:lnTo>
                  <a:lnTo>
                    <a:pt x="64" y="262"/>
                  </a:lnTo>
                  <a:lnTo>
                    <a:pt x="71" y="262"/>
                  </a:lnTo>
                  <a:lnTo>
                    <a:pt x="80" y="262"/>
                  </a:lnTo>
                  <a:lnTo>
                    <a:pt x="87" y="262"/>
                  </a:lnTo>
                  <a:lnTo>
                    <a:pt x="94" y="262"/>
                  </a:lnTo>
                  <a:lnTo>
                    <a:pt x="101" y="262"/>
                  </a:lnTo>
                  <a:lnTo>
                    <a:pt x="109" y="262"/>
                  </a:lnTo>
                  <a:lnTo>
                    <a:pt x="116" y="262"/>
                  </a:lnTo>
                  <a:lnTo>
                    <a:pt x="123" y="262"/>
                  </a:lnTo>
                  <a:lnTo>
                    <a:pt x="131" y="262"/>
                  </a:lnTo>
                  <a:lnTo>
                    <a:pt x="138" y="262"/>
                  </a:lnTo>
                  <a:lnTo>
                    <a:pt x="138" y="262"/>
                  </a:lnTo>
                  <a:lnTo>
                    <a:pt x="138" y="262"/>
                  </a:lnTo>
                  <a:lnTo>
                    <a:pt x="140" y="262"/>
                  </a:lnTo>
                  <a:lnTo>
                    <a:pt x="140" y="260"/>
                  </a:lnTo>
                  <a:lnTo>
                    <a:pt x="140" y="260"/>
                  </a:lnTo>
                  <a:lnTo>
                    <a:pt x="140" y="260"/>
                  </a:lnTo>
                  <a:lnTo>
                    <a:pt x="141" y="260"/>
                  </a:lnTo>
                  <a:lnTo>
                    <a:pt x="141" y="260"/>
                  </a:lnTo>
                  <a:lnTo>
                    <a:pt x="141" y="260"/>
                  </a:lnTo>
                  <a:lnTo>
                    <a:pt x="141" y="259"/>
                  </a:lnTo>
                  <a:lnTo>
                    <a:pt x="142" y="259"/>
                  </a:lnTo>
                  <a:lnTo>
                    <a:pt x="142" y="258"/>
                  </a:lnTo>
                  <a:lnTo>
                    <a:pt x="142" y="258"/>
                  </a:lnTo>
                  <a:lnTo>
                    <a:pt x="144" y="254"/>
                  </a:lnTo>
                  <a:lnTo>
                    <a:pt x="144" y="254"/>
                  </a:lnTo>
                  <a:lnTo>
                    <a:pt x="145" y="252"/>
                  </a:lnTo>
                  <a:lnTo>
                    <a:pt x="145" y="251"/>
                  </a:lnTo>
                  <a:lnTo>
                    <a:pt x="145" y="251"/>
                  </a:lnTo>
                  <a:lnTo>
                    <a:pt x="145" y="250"/>
                  </a:lnTo>
                  <a:lnTo>
                    <a:pt x="145" y="248"/>
                  </a:lnTo>
                  <a:lnTo>
                    <a:pt x="146" y="247"/>
                  </a:lnTo>
                  <a:lnTo>
                    <a:pt x="146" y="246"/>
                  </a:lnTo>
                  <a:lnTo>
                    <a:pt x="146" y="245"/>
                  </a:lnTo>
                  <a:lnTo>
                    <a:pt x="146" y="243"/>
                  </a:lnTo>
                  <a:lnTo>
                    <a:pt x="146" y="242"/>
                  </a:lnTo>
                  <a:lnTo>
                    <a:pt x="146" y="240"/>
                  </a:lnTo>
                  <a:lnTo>
                    <a:pt x="147" y="232"/>
                  </a:lnTo>
                  <a:lnTo>
                    <a:pt x="151" y="232"/>
                  </a:lnTo>
                  <a:lnTo>
                    <a:pt x="152" y="247"/>
                  </a:lnTo>
                  <a:lnTo>
                    <a:pt x="152" y="260"/>
                  </a:lnTo>
                  <a:lnTo>
                    <a:pt x="152" y="275"/>
                  </a:lnTo>
                  <a:lnTo>
                    <a:pt x="152" y="290"/>
                  </a:lnTo>
                  <a:lnTo>
                    <a:pt x="152" y="304"/>
                  </a:lnTo>
                  <a:lnTo>
                    <a:pt x="153" y="319"/>
                  </a:lnTo>
                  <a:lnTo>
                    <a:pt x="153" y="334"/>
                  </a:lnTo>
                  <a:lnTo>
                    <a:pt x="153" y="348"/>
                  </a:lnTo>
                  <a:lnTo>
                    <a:pt x="153" y="362"/>
                  </a:lnTo>
                  <a:lnTo>
                    <a:pt x="153" y="377"/>
                  </a:lnTo>
                  <a:lnTo>
                    <a:pt x="153" y="377"/>
                  </a:lnTo>
                  <a:lnTo>
                    <a:pt x="153" y="377"/>
                  </a:lnTo>
                  <a:lnTo>
                    <a:pt x="153" y="377"/>
                  </a:lnTo>
                  <a:lnTo>
                    <a:pt x="152" y="377"/>
                  </a:lnTo>
                  <a:lnTo>
                    <a:pt x="152" y="377"/>
                  </a:lnTo>
                  <a:lnTo>
                    <a:pt x="151" y="377"/>
                  </a:lnTo>
                  <a:lnTo>
                    <a:pt x="151" y="377"/>
                  </a:lnTo>
                  <a:lnTo>
                    <a:pt x="151" y="377"/>
                  </a:lnTo>
                  <a:lnTo>
                    <a:pt x="149" y="377"/>
                  </a:lnTo>
                  <a:lnTo>
                    <a:pt x="149" y="377"/>
                  </a:lnTo>
                  <a:lnTo>
                    <a:pt x="149" y="377"/>
                  </a:lnTo>
                  <a:lnTo>
                    <a:pt x="149" y="377"/>
                  </a:lnTo>
                  <a:lnTo>
                    <a:pt x="149" y="377"/>
                  </a:lnTo>
                  <a:lnTo>
                    <a:pt x="148" y="369"/>
                  </a:lnTo>
                  <a:lnTo>
                    <a:pt x="148" y="368"/>
                  </a:lnTo>
                  <a:lnTo>
                    <a:pt x="148" y="366"/>
                  </a:lnTo>
                  <a:lnTo>
                    <a:pt x="147" y="364"/>
                  </a:lnTo>
                  <a:lnTo>
                    <a:pt x="147" y="363"/>
                  </a:lnTo>
                  <a:lnTo>
                    <a:pt x="147" y="362"/>
                  </a:lnTo>
                  <a:lnTo>
                    <a:pt x="147" y="361"/>
                  </a:lnTo>
                  <a:lnTo>
                    <a:pt x="147" y="361"/>
                  </a:lnTo>
                  <a:lnTo>
                    <a:pt x="147" y="359"/>
                  </a:lnTo>
                  <a:lnTo>
                    <a:pt x="146" y="358"/>
                  </a:lnTo>
                  <a:lnTo>
                    <a:pt x="146" y="358"/>
                  </a:lnTo>
                  <a:lnTo>
                    <a:pt x="145" y="355"/>
                  </a:lnTo>
                  <a:lnTo>
                    <a:pt x="145" y="355"/>
                  </a:lnTo>
                  <a:lnTo>
                    <a:pt x="144" y="351"/>
                  </a:lnTo>
                  <a:lnTo>
                    <a:pt x="144" y="351"/>
                  </a:lnTo>
                  <a:lnTo>
                    <a:pt x="144" y="350"/>
                  </a:lnTo>
                  <a:lnTo>
                    <a:pt x="144" y="350"/>
                  </a:lnTo>
                  <a:lnTo>
                    <a:pt x="144" y="350"/>
                  </a:lnTo>
                  <a:lnTo>
                    <a:pt x="142" y="348"/>
                  </a:lnTo>
                  <a:lnTo>
                    <a:pt x="142" y="348"/>
                  </a:lnTo>
                  <a:lnTo>
                    <a:pt x="142" y="348"/>
                  </a:lnTo>
                  <a:lnTo>
                    <a:pt x="141" y="348"/>
                  </a:lnTo>
                  <a:lnTo>
                    <a:pt x="141" y="348"/>
                  </a:lnTo>
                  <a:lnTo>
                    <a:pt x="141" y="348"/>
                  </a:lnTo>
                  <a:lnTo>
                    <a:pt x="139" y="348"/>
                  </a:lnTo>
                  <a:lnTo>
                    <a:pt x="68" y="348"/>
                  </a:lnTo>
                  <a:lnTo>
                    <a:pt x="76" y="5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76" name="Freeform 28"/>
            <p:cNvSpPr>
              <a:spLocks/>
            </p:cNvSpPr>
            <p:nvPr/>
          </p:nvSpPr>
          <p:spPr bwMode="auto">
            <a:xfrm>
              <a:off x="2236" y="496"/>
              <a:ext cx="19" cy="37"/>
            </a:xfrm>
            <a:custGeom>
              <a:avLst/>
              <a:gdLst>
                <a:gd name="T0" fmla="*/ 34 w 57"/>
                <a:gd name="T1" fmla="*/ 0 h 145"/>
                <a:gd name="T2" fmla="*/ 37 w 57"/>
                <a:gd name="T3" fmla="*/ 1 h 145"/>
                <a:gd name="T4" fmla="*/ 39 w 57"/>
                <a:gd name="T5" fmla="*/ 2 h 145"/>
                <a:gd name="T6" fmla="*/ 40 w 57"/>
                <a:gd name="T7" fmla="*/ 3 h 145"/>
                <a:gd name="T8" fmla="*/ 43 w 57"/>
                <a:gd name="T9" fmla="*/ 7 h 145"/>
                <a:gd name="T10" fmla="*/ 45 w 57"/>
                <a:gd name="T11" fmla="*/ 11 h 145"/>
                <a:gd name="T12" fmla="*/ 48 w 57"/>
                <a:gd name="T13" fmla="*/ 22 h 145"/>
                <a:gd name="T14" fmla="*/ 54 w 57"/>
                <a:gd name="T15" fmla="*/ 34 h 145"/>
                <a:gd name="T16" fmla="*/ 55 w 57"/>
                <a:gd name="T17" fmla="*/ 39 h 145"/>
                <a:gd name="T18" fmla="*/ 57 w 57"/>
                <a:gd name="T19" fmla="*/ 44 h 145"/>
                <a:gd name="T20" fmla="*/ 57 w 57"/>
                <a:gd name="T21" fmla="*/ 50 h 145"/>
                <a:gd name="T22" fmla="*/ 57 w 57"/>
                <a:gd name="T23" fmla="*/ 55 h 145"/>
                <a:gd name="T24" fmla="*/ 57 w 57"/>
                <a:gd name="T25" fmla="*/ 73 h 145"/>
                <a:gd name="T26" fmla="*/ 57 w 57"/>
                <a:gd name="T27" fmla="*/ 88 h 145"/>
                <a:gd name="T28" fmla="*/ 57 w 57"/>
                <a:gd name="T29" fmla="*/ 94 h 145"/>
                <a:gd name="T30" fmla="*/ 57 w 57"/>
                <a:gd name="T31" fmla="*/ 100 h 145"/>
                <a:gd name="T32" fmla="*/ 55 w 57"/>
                <a:gd name="T33" fmla="*/ 105 h 145"/>
                <a:gd name="T34" fmla="*/ 54 w 57"/>
                <a:gd name="T35" fmla="*/ 110 h 145"/>
                <a:gd name="T36" fmla="*/ 53 w 57"/>
                <a:gd name="T37" fmla="*/ 113 h 145"/>
                <a:gd name="T38" fmla="*/ 48 w 57"/>
                <a:gd name="T39" fmla="*/ 124 h 145"/>
                <a:gd name="T40" fmla="*/ 44 w 57"/>
                <a:gd name="T41" fmla="*/ 136 h 145"/>
                <a:gd name="T42" fmla="*/ 41 w 57"/>
                <a:gd name="T43" fmla="*/ 140 h 145"/>
                <a:gd name="T44" fmla="*/ 39 w 57"/>
                <a:gd name="T45" fmla="*/ 143 h 145"/>
                <a:gd name="T46" fmla="*/ 37 w 57"/>
                <a:gd name="T47" fmla="*/ 145 h 145"/>
                <a:gd name="T48" fmla="*/ 36 w 57"/>
                <a:gd name="T49" fmla="*/ 145 h 145"/>
                <a:gd name="T50" fmla="*/ 29 w 57"/>
                <a:gd name="T51" fmla="*/ 145 h 145"/>
                <a:gd name="T52" fmla="*/ 22 w 57"/>
                <a:gd name="T53" fmla="*/ 145 h 145"/>
                <a:gd name="T54" fmla="*/ 19 w 57"/>
                <a:gd name="T55" fmla="*/ 145 h 145"/>
                <a:gd name="T56" fmla="*/ 17 w 57"/>
                <a:gd name="T57" fmla="*/ 144 h 145"/>
                <a:gd name="T58" fmla="*/ 16 w 57"/>
                <a:gd name="T59" fmla="*/ 141 h 145"/>
                <a:gd name="T60" fmla="*/ 14 w 57"/>
                <a:gd name="T61" fmla="*/ 138 h 145"/>
                <a:gd name="T62" fmla="*/ 12 w 57"/>
                <a:gd name="T63" fmla="*/ 134 h 145"/>
                <a:gd name="T64" fmla="*/ 8 w 57"/>
                <a:gd name="T65" fmla="*/ 123 h 145"/>
                <a:gd name="T66" fmla="*/ 3 w 57"/>
                <a:gd name="T67" fmla="*/ 111 h 145"/>
                <a:gd name="T68" fmla="*/ 1 w 57"/>
                <a:gd name="T69" fmla="*/ 106 h 145"/>
                <a:gd name="T70" fmla="*/ 0 w 57"/>
                <a:gd name="T71" fmla="*/ 101 h 145"/>
                <a:gd name="T72" fmla="*/ 0 w 57"/>
                <a:gd name="T73" fmla="*/ 95 h 145"/>
                <a:gd name="T74" fmla="*/ 0 w 57"/>
                <a:gd name="T75" fmla="*/ 90 h 145"/>
                <a:gd name="T76" fmla="*/ 0 w 57"/>
                <a:gd name="T77" fmla="*/ 72 h 145"/>
                <a:gd name="T78" fmla="*/ 0 w 57"/>
                <a:gd name="T79" fmla="*/ 57 h 145"/>
                <a:gd name="T80" fmla="*/ 0 w 57"/>
                <a:gd name="T81" fmla="*/ 51 h 145"/>
                <a:gd name="T82" fmla="*/ 0 w 57"/>
                <a:gd name="T83" fmla="*/ 46 h 145"/>
                <a:gd name="T84" fmla="*/ 1 w 57"/>
                <a:gd name="T85" fmla="*/ 41 h 145"/>
                <a:gd name="T86" fmla="*/ 2 w 57"/>
                <a:gd name="T87" fmla="*/ 36 h 145"/>
                <a:gd name="T88" fmla="*/ 3 w 57"/>
                <a:gd name="T89" fmla="*/ 31 h 145"/>
                <a:gd name="T90" fmla="*/ 8 w 57"/>
                <a:gd name="T91" fmla="*/ 22 h 145"/>
                <a:gd name="T92" fmla="*/ 12 w 57"/>
                <a:gd name="T93" fmla="*/ 9 h 145"/>
                <a:gd name="T94" fmla="*/ 15 w 57"/>
                <a:gd name="T95" fmla="*/ 6 h 145"/>
                <a:gd name="T96" fmla="*/ 16 w 57"/>
                <a:gd name="T97" fmla="*/ 3 h 145"/>
                <a:gd name="T98" fmla="*/ 18 w 57"/>
                <a:gd name="T99" fmla="*/ 1 h 145"/>
                <a:gd name="T100" fmla="*/ 21 w 57"/>
                <a:gd name="T101" fmla="*/ 1 h 145"/>
                <a:gd name="T102" fmla="*/ 29 w 57"/>
                <a:gd name="T103" fmla="*/ 0 h 145"/>
                <a:gd name="T104" fmla="*/ 29 w 57"/>
                <a:gd name="T10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 h="145">
                  <a:moveTo>
                    <a:pt x="29" y="0"/>
                  </a:moveTo>
                  <a:lnTo>
                    <a:pt x="34" y="0"/>
                  </a:lnTo>
                  <a:lnTo>
                    <a:pt x="36" y="0"/>
                  </a:lnTo>
                  <a:lnTo>
                    <a:pt x="37" y="1"/>
                  </a:lnTo>
                  <a:lnTo>
                    <a:pt x="38" y="1"/>
                  </a:lnTo>
                  <a:lnTo>
                    <a:pt x="39" y="2"/>
                  </a:lnTo>
                  <a:lnTo>
                    <a:pt x="40" y="2"/>
                  </a:lnTo>
                  <a:lnTo>
                    <a:pt x="40" y="3"/>
                  </a:lnTo>
                  <a:lnTo>
                    <a:pt x="41" y="6"/>
                  </a:lnTo>
                  <a:lnTo>
                    <a:pt x="43" y="7"/>
                  </a:lnTo>
                  <a:lnTo>
                    <a:pt x="44" y="8"/>
                  </a:lnTo>
                  <a:lnTo>
                    <a:pt x="45" y="11"/>
                  </a:lnTo>
                  <a:lnTo>
                    <a:pt x="48" y="22"/>
                  </a:lnTo>
                  <a:lnTo>
                    <a:pt x="48" y="22"/>
                  </a:lnTo>
                  <a:lnTo>
                    <a:pt x="53" y="33"/>
                  </a:lnTo>
                  <a:lnTo>
                    <a:pt x="54" y="34"/>
                  </a:lnTo>
                  <a:lnTo>
                    <a:pt x="54" y="36"/>
                  </a:lnTo>
                  <a:lnTo>
                    <a:pt x="55" y="39"/>
                  </a:lnTo>
                  <a:lnTo>
                    <a:pt x="55" y="41"/>
                  </a:lnTo>
                  <a:lnTo>
                    <a:pt x="57" y="44"/>
                  </a:lnTo>
                  <a:lnTo>
                    <a:pt x="57" y="46"/>
                  </a:lnTo>
                  <a:lnTo>
                    <a:pt x="57" y="50"/>
                  </a:lnTo>
                  <a:lnTo>
                    <a:pt x="57" y="52"/>
                  </a:lnTo>
                  <a:lnTo>
                    <a:pt x="57" y="55"/>
                  </a:lnTo>
                  <a:lnTo>
                    <a:pt x="57" y="58"/>
                  </a:lnTo>
                  <a:lnTo>
                    <a:pt x="57" y="73"/>
                  </a:lnTo>
                  <a:lnTo>
                    <a:pt x="57" y="73"/>
                  </a:lnTo>
                  <a:lnTo>
                    <a:pt x="57" y="88"/>
                  </a:lnTo>
                  <a:lnTo>
                    <a:pt x="57" y="91"/>
                  </a:lnTo>
                  <a:lnTo>
                    <a:pt x="57" y="94"/>
                  </a:lnTo>
                  <a:lnTo>
                    <a:pt x="57" y="96"/>
                  </a:lnTo>
                  <a:lnTo>
                    <a:pt x="57" y="100"/>
                  </a:lnTo>
                  <a:lnTo>
                    <a:pt x="57" y="102"/>
                  </a:lnTo>
                  <a:lnTo>
                    <a:pt x="55" y="105"/>
                  </a:lnTo>
                  <a:lnTo>
                    <a:pt x="55" y="107"/>
                  </a:lnTo>
                  <a:lnTo>
                    <a:pt x="54" y="110"/>
                  </a:lnTo>
                  <a:lnTo>
                    <a:pt x="53" y="111"/>
                  </a:lnTo>
                  <a:lnTo>
                    <a:pt x="53" y="113"/>
                  </a:lnTo>
                  <a:lnTo>
                    <a:pt x="48" y="124"/>
                  </a:lnTo>
                  <a:lnTo>
                    <a:pt x="48" y="124"/>
                  </a:lnTo>
                  <a:lnTo>
                    <a:pt x="44" y="135"/>
                  </a:lnTo>
                  <a:lnTo>
                    <a:pt x="44" y="136"/>
                  </a:lnTo>
                  <a:lnTo>
                    <a:pt x="43" y="139"/>
                  </a:lnTo>
                  <a:lnTo>
                    <a:pt x="41" y="140"/>
                  </a:lnTo>
                  <a:lnTo>
                    <a:pt x="40" y="141"/>
                  </a:lnTo>
                  <a:lnTo>
                    <a:pt x="39" y="143"/>
                  </a:lnTo>
                  <a:lnTo>
                    <a:pt x="38" y="144"/>
                  </a:lnTo>
                  <a:lnTo>
                    <a:pt x="37" y="145"/>
                  </a:lnTo>
                  <a:lnTo>
                    <a:pt x="37" y="145"/>
                  </a:lnTo>
                  <a:lnTo>
                    <a:pt x="36" y="145"/>
                  </a:lnTo>
                  <a:lnTo>
                    <a:pt x="34" y="145"/>
                  </a:lnTo>
                  <a:lnTo>
                    <a:pt x="29" y="145"/>
                  </a:lnTo>
                  <a:lnTo>
                    <a:pt x="29" y="145"/>
                  </a:lnTo>
                  <a:lnTo>
                    <a:pt x="22" y="145"/>
                  </a:lnTo>
                  <a:lnTo>
                    <a:pt x="21" y="145"/>
                  </a:lnTo>
                  <a:lnTo>
                    <a:pt x="19" y="145"/>
                  </a:lnTo>
                  <a:lnTo>
                    <a:pt x="18" y="144"/>
                  </a:lnTo>
                  <a:lnTo>
                    <a:pt x="17" y="144"/>
                  </a:lnTo>
                  <a:lnTo>
                    <a:pt x="17" y="143"/>
                  </a:lnTo>
                  <a:lnTo>
                    <a:pt x="16" y="141"/>
                  </a:lnTo>
                  <a:lnTo>
                    <a:pt x="15" y="140"/>
                  </a:lnTo>
                  <a:lnTo>
                    <a:pt x="14" y="138"/>
                  </a:lnTo>
                  <a:lnTo>
                    <a:pt x="12" y="136"/>
                  </a:lnTo>
                  <a:lnTo>
                    <a:pt x="12" y="134"/>
                  </a:lnTo>
                  <a:lnTo>
                    <a:pt x="8" y="123"/>
                  </a:lnTo>
                  <a:lnTo>
                    <a:pt x="8" y="123"/>
                  </a:lnTo>
                  <a:lnTo>
                    <a:pt x="3" y="113"/>
                  </a:lnTo>
                  <a:lnTo>
                    <a:pt x="3" y="111"/>
                  </a:lnTo>
                  <a:lnTo>
                    <a:pt x="2" y="108"/>
                  </a:lnTo>
                  <a:lnTo>
                    <a:pt x="1" y="106"/>
                  </a:lnTo>
                  <a:lnTo>
                    <a:pt x="1" y="103"/>
                  </a:lnTo>
                  <a:lnTo>
                    <a:pt x="0" y="101"/>
                  </a:lnTo>
                  <a:lnTo>
                    <a:pt x="0" y="99"/>
                  </a:lnTo>
                  <a:lnTo>
                    <a:pt x="0" y="95"/>
                  </a:lnTo>
                  <a:lnTo>
                    <a:pt x="0" y="92"/>
                  </a:lnTo>
                  <a:lnTo>
                    <a:pt x="0" y="90"/>
                  </a:lnTo>
                  <a:lnTo>
                    <a:pt x="0" y="86"/>
                  </a:lnTo>
                  <a:lnTo>
                    <a:pt x="0" y="72"/>
                  </a:lnTo>
                  <a:lnTo>
                    <a:pt x="0" y="72"/>
                  </a:lnTo>
                  <a:lnTo>
                    <a:pt x="0" y="57"/>
                  </a:lnTo>
                  <a:lnTo>
                    <a:pt x="0" y="55"/>
                  </a:lnTo>
                  <a:lnTo>
                    <a:pt x="0" y="51"/>
                  </a:lnTo>
                  <a:lnTo>
                    <a:pt x="0" y="48"/>
                  </a:lnTo>
                  <a:lnTo>
                    <a:pt x="0" y="46"/>
                  </a:lnTo>
                  <a:lnTo>
                    <a:pt x="0" y="44"/>
                  </a:lnTo>
                  <a:lnTo>
                    <a:pt x="1" y="41"/>
                  </a:lnTo>
                  <a:lnTo>
                    <a:pt x="1" y="39"/>
                  </a:lnTo>
                  <a:lnTo>
                    <a:pt x="2" y="36"/>
                  </a:lnTo>
                  <a:lnTo>
                    <a:pt x="2" y="34"/>
                  </a:lnTo>
                  <a:lnTo>
                    <a:pt x="3" y="31"/>
                  </a:lnTo>
                  <a:lnTo>
                    <a:pt x="8" y="22"/>
                  </a:lnTo>
                  <a:lnTo>
                    <a:pt x="8" y="22"/>
                  </a:lnTo>
                  <a:lnTo>
                    <a:pt x="11" y="11"/>
                  </a:lnTo>
                  <a:lnTo>
                    <a:pt x="12" y="9"/>
                  </a:lnTo>
                  <a:lnTo>
                    <a:pt x="14" y="7"/>
                  </a:lnTo>
                  <a:lnTo>
                    <a:pt x="15" y="6"/>
                  </a:lnTo>
                  <a:lnTo>
                    <a:pt x="16" y="4"/>
                  </a:lnTo>
                  <a:lnTo>
                    <a:pt x="16" y="3"/>
                  </a:lnTo>
                  <a:lnTo>
                    <a:pt x="17" y="2"/>
                  </a:lnTo>
                  <a:lnTo>
                    <a:pt x="18" y="1"/>
                  </a:lnTo>
                  <a:lnTo>
                    <a:pt x="19" y="1"/>
                  </a:lnTo>
                  <a:lnTo>
                    <a:pt x="21" y="1"/>
                  </a:lnTo>
                  <a:lnTo>
                    <a:pt x="22" y="0"/>
                  </a:lnTo>
                  <a:lnTo>
                    <a:pt x="29" y="0"/>
                  </a:lnTo>
                  <a:lnTo>
                    <a:pt x="29"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77" name="Freeform 29"/>
            <p:cNvSpPr>
              <a:spLocks noEditPoints="1"/>
            </p:cNvSpPr>
            <p:nvPr/>
          </p:nvSpPr>
          <p:spPr bwMode="auto">
            <a:xfrm>
              <a:off x="2291" y="379"/>
              <a:ext cx="51" cy="155"/>
            </a:xfrm>
            <a:custGeom>
              <a:avLst/>
              <a:gdLst>
                <a:gd name="T0" fmla="*/ 43 w 151"/>
                <a:gd name="T1" fmla="*/ 580 h 621"/>
                <a:gd name="T2" fmla="*/ 43 w 151"/>
                <a:gd name="T3" fmla="*/ 586 h 621"/>
                <a:gd name="T4" fmla="*/ 44 w 151"/>
                <a:gd name="T5" fmla="*/ 593 h 621"/>
                <a:gd name="T6" fmla="*/ 47 w 151"/>
                <a:gd name="T7" fmla="*/ 600 h 621"/>
                <a:gd name="T8" fmla="*/ 48 w 151"/>
                <a:gd name="T9" fmla="*/ 602 h 621"/>
                <a:gd name="T10" fmla="*/ 41 w 151"/>
                <a:gd name="T11" fmla="*/ 621 h 621"/>
                <a:gd name="T12" fmla="*/ 15 w 151"/>
                <a:gd name="T13" fmla="*/ 619 h 621"/>
                <a:gd name="T14" fmla="*/ 0 w 151"/>
                <a:gd name="T15" fmla="*/ 618 h 621"/>
                <a:gd name="T16" fmla="*/ 0 w 151"/>
                <a:gd name="T17" fmla="*/ 611 h 621"/>
                <a:gd name="T18" fmla="*/ 0 w 151"/>
                <a:gd name="T19" fmla="*/ 605 h 621"/>
                <a:gd name="T20" fmla="*/ 2 w 151"/>
                <a:gd name="T21" fmla="*/ 601 h 621"/>
                <a:gd name="T22" fmla="*/ 5 w 151"/>
                <a:gd name="T23" fmla="*/ 597 h 621"/>
                <a:gd name="T24" fmla="*/ 6 w 151"/>
                <a:gd name="T25" fmla="*/ 589 h 621"/>
                <a:gd name="T26" fmla="*/ 7 w 151"/>
                <a:gd name="T27" fmla="*/ 585 h 621"/>
                <a:gd name="T28" fmla="*/ 7 w 151"/>
                <a:gd name="T29" fmla="*/ 579 h 621"/>
                <a:gd name="T30" fmla="*/ 7 w 151"/>
                <a:gd name="T31" fmla="*/ 43 h 621"/>
                <a:gd name="T32" fmla="*/ 7 w 151"/>
                <a:gd name="T33" fmla="*/ 37 h 621"/>
                <a:gd name="T34" fmla="*/ 6 w 151"/>
                <a:gd name="T35" fmla="*/ 31 h 621"/>
                <a:gd name="T36" fmla="*/ 3 w 151"/>
                <a:gd name="T37" fmla="*/ 25 h 621"/>
                <a:gd name="T38" fmla="*/ 2 w 151"/>
                <a:gd name="T39" fmla="*/ 22 h 621"/>
                <a:gd name="T40" fmla="*/ 9 w 151"/>
                <a:gd name="T41" fmla="*/ 4 h 621"/>
                <a:gd name="T42" fmla="*/ 56 w 151"/>
                <a:gd name="T43" fmla="*/ 1 h 621"/>
                <a:gd name="T44" fmla="*/ 93 w 151"/>
                <a:gd name="T45" fmla="*/ 0 h 621"/>
                <a:gd name="T46" fmla="*/ 106 w 151"/>
                <a:gd name="T47" fmla="*/ 0 h 621"/>
                <a:gd name="T48" fmla="*/ 112 w 151"/>
                <a:gd name="T49" fmla="*/ 3 h 621"/>
                <a:gd name="T50" fmla="*/ 123 w 151"/>
                <a:gd name="T51" fmla="*/ 12 h 621"/>
                <a:gd name="T52" fmla="*/ 128 w 151"/>
                <a:gd name="T53" fmla="*/ 18 h 621"/>
                <a:gd name="T54" fmla="*/ 132 w 151"/>
                <a:gd name="T55" fmla="*/ 27 h 621"/>
                <a:gd name="T56" fmla="*/ 141 w 151"/>
                <a:gd name="T57" fmla="*/ 54 h 621"/>
                <a:gd name="T58" fmla="*/ 144 w 151"/>
                <a:gd name="T59" fmla="*/ 68 h 621"/>
                <a:gd name="T60" fmla="*/ 148 w 151"/>
                <a:gd name="T61" fmla="*/ 97 h 621"/>
                <a:gd name="T62" fmla="*/ 151 w 151"/>
                <a:gd name="T63" fmla="*/ 131 h 621"/>
                <a:gd name="T64" fmla="*/ 151 w 151"/>
                <a:gd name="T65" fmla="*/ 152 h 621"/>
                <a:gd name="T66" fmla="*/ 151 w 151"/>
                <a:gd name="T67" fmla="*/ 213 h 621"/>
                <a:gd name="T68" fmla="*/ 150 w 151"/>
                <a:gd name="T69" fmla="*/ 241 h 621"/>
                <a:gd name="T70" fmla="*/ 144 w 151"/>
                <a:gd name="T71" fmla="*/ 283 h 621"/>
                <a:gd name="T72" fmla="*/ 139 w 151"/>
                <a:gd name="T73" fmla="*/ 314 h 621"/>
                <a:gd name="T74" fmla="*/ 134 w 151"/>
                <a:gd name="T75" fmla="*/ 327 h 621"/>
                <a:gd name="T76" fmla="*/ 120 w 151"/>
                <a:gd name="T77" fmla="*/ 347 h 621"/>
                <a:gd name="T78" fmla="*/ 114 w 151"/>
                <a:gd name="T79" fmla="*/ 353 h 621"/>
                <a:gd name="T80" fmla="*/ 105 w 151"/>
                <a:gd name="T81" fmla="*/ 356 h 621"/>
                <a:gd name="T82" fmla="*/ 89 w 151"/>
                <a:gd name="T83" fmla="*/ 266 h 621"/>
                <a:gd name="T84" fmla="*/ 100 w 151"/>
                <a:gd name="T85" fmla="*/ 265 h 621"/>
                <a:gd name="T86" fmla="*/ 105 w 151"/>
                <a:gd name="T87" fmla="*/ 260 h 621"/>
                <a:gd name="T88" fmla="*/ 109 w 151"/>
                <a:gd name="T89" fmla="*/ 247 h 621"/>
                <a:gd name="T90" fmla="*/ 112 w 151"/>
                <a:gd name="T91" fmla="*/ 239 h 621"/>
                <a:gd name="T92" fmla="*/ 113 w 151"/>
                <a:gd name="T93" fmla="*/ 222 h 621"/>
                <a:gd name="T94" fmla="*/ 115 w 151"/>
                <a:gd name="T95" fmla="*/ 205 h 621"/>
                <a:gd name="T96" fmla="*/ 115 w 151"/>
                <a:gd name="T97" fmla="*/ 194 h 621"/>
                <a:gd name="T98" fmla="*/ 115 w 151"/>
                <a:gd name="T99" fmla="*/ 165 h 621"/>
                <a:gd name="T100" fmla="*/ 115 w 151"/>
                <a:gd name="T101" fmla="*/ 153 h 621"/>
                <a:gd name="T102" fmla="*/ 114 w 151"/>
                <a:gd name="T103" fmla="*/ 143 h 621"/>
                <a:gd name="T104" fmla="*/ 112 w 151"/>
                <a:gd name="T105" fmla="*/ 119 h 621"/>
                <a:gd name="T106" fmla="*/ 111 w 151"/>
                <a:gd name="T107" fmla="*/ 111 h 621"/>
                <a:gd name="T108" fmla="*/ 108 w 151"/>
                <a:gd name="T109" fmla="*/ 103 h 621"/>
                <a:gd name="T110" fmla="*/ 102 w 151"/>
                <a:gd name="T111" fmla="*/ 92 h 621"/>
                <a:gd name="T112" fmla="*/ 97 w 151"/>
                <a:gd name="T113" fmla="*/ 89 h 621"/>
                <a:gd name="T114" fmla="*/ 89 w 151"/>
                <a:gd name="T115" fmla="*/ 26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621">
                  <a:moveTo>
                    <a:pt x="43" y="571"/>
                  </a:moveTo>
                  <a:lnTo>
                    <a:pt x="43" y="571"/>
                  </a:lnTo>
                  <a:lnTo>
                    <a:pt x="43" y="578"/>
                  </a:lnTo>
                  <a:lnTo>
                    <a:pt x="43" y="579"/>
                  </a:lnTo>
                  <a:lnTo>
                    <a:pt x="43" y="580"/>
                  </a:lnTo>
                  <a:lnTo>
                    <a:pt x="43" y="582"/>
                  </a:lnTo>
                  <a:lnTo>
                    <a:pt x="43" y="583"/>
                  </a:lnTo>
                  <a:lnTo>
                    <a:pt x="43" y="584"/>
                  </a:lnTo>
                  <a:lnTo>
                    <a:pt x="43" y="585"/>
                  </a:lnTo>
                  <a:lnTo>
                    <a:pt x="43" y="586"/>
                  </a:lnTo>
                  <a:lnTo>
                    <a:pt x="43" y="588"/>
                  </a:lnTo>
                  <a:lnTo>
                    <a:pt x="44" y="588"/>
                  </a:lnTo>
                  <a:lnTo>
                    <a:pt x="44" y="589"/>
                  </a:lnTo>
                  <a:lnTo>
                    <a:pt x="44" y="593"/>
                  </a:lnTo>
                  <a:lnTo>
                    <a:pt x="44" y="593"/>
                  </a:lnTo>
                  <a:lnTo>
                    <a:pt x="45" y="597"/>
                  </a:lnTo>
                  <a:lnTo>
                    <a:pt x="45" y="597"/>
                  </a:lnTo>
                  <a:lnTo>
                    <a:pt x="45" y="599"/>
                  </a:lnTo>
                  <a:lnTo>
                    <a:pt x="47" y="600"/>
                  </a:lnTo>
                  <a:lnTo>
                    <a:pt x="47" y="600"/>
                  </a:lnTo>
                  <a:lnTo>
                    <a:pt x="47" y="601"/>
                  </a:lnTo>
                  <a:lnTo>
                    <a:pt x="47" y="601"/>
                  </a:lnTo>
                  <a:lnTo>
                    <a:pt x="48" y="602"/>
                  </a:lnTo>
                  <a:lnTo>
                    <a:pt x="48" y="602"/>
                  </a:lnTo>
                  <a:lnTo>
                    <a:pt x="48" y="602"/>
                  </a:lnTo>
                  <a:lnTo>
                    <a:pt x="49" y="604"/>
                  </a:lnTo>
                  <a:lnTo>
                    <a:pt x="50" y="606"/>
                  </a:lnTo>
                  <a:lnTo>
                    <a:pt x="50" y="621"/>
                  </a:lnTo>
                  <a:lnTo>
                    <a:pt x="45" y="621"/>
                  </a:lnTo>
                  <a:lnTo>
                    <a:pt x="41" y="621"/>
                  </a:lnTo>
                  <a:lnTo>
                    <a:pt x="35" y="621"/>
                  </a:lnTo>
                  <a:lnTo>
                    <a:pt x="30" y="621"/>
                  </a:lnTo>
                  <a:lnTo>
                    <a:pt x="24" y="621"/>
                  </a:lnTo>
                  <a:lnTo>
                    <a:pt x="20" y="619"/>
                  </a:lnTo>
                  <a:lnTo>
                    <a:pt x="15" y="619"/>
                  </a:lnTo>
                  <a:lnTo>
                    <a:pt x="9" y="619"/>
                  </a:lnTo>
                  <a:lnTo>
                    <a:pt x="5" y="619"/>
                  </a:lnTo>
                  <a:lnTo>
                    <a:pt x="0" y="619"/>
                  </a:lnTo>
                  <a:lnTo>
                    <a:pt x="0" y="619"/>
                  </a:lnTo>
                  <a:lnTo>
                    <a:pt x="0" y="618"/>
                  </a:lnTo>
                  <a:lnTo>
                    <a:pt x="0" y="617"/>
                  </a:lnTo>
                  <a:lnTo>
                    <a:pt x="0" y="615"/>
                  </a:lnTo>
                  <a:lnTo>
                    <a:pt x="0" y="613"/>
                  </a:lnTo>
                  <a:lnTo>
                    <a:pt x="0" y="612"/>
                  </a:lnTo>
                  <a:lnTo>
                    <a:pt x="0" y="611"/>
                  </a:lnTo>
                  <a:lnTo>
                    <a:pt x="0" y="608"/>
                  </a:lnTo>
                  <a:lnTo>
                    <a:pt x="0" y="607"/>
                  </a:lnTo>
                  <a:lnTo>
                    <a:pt x="0" y="606"/>
                  </a:lnTo>
                  <a:lnTo>
                    <a:pt x="0" y="605"/>
                  </a:lnTo>
                  <a:lnTo>
                    <a:pt x="0" y="605"/>
                  </a:lnTo>
                  <a:lnTo>
                    <a:pt x="0" y="605"/>
                  </a:lnTo>
                  <a:lnTo>
                    <a:pt x="1" y="602"/>
                  </a:lnTo>
                  <a:lnTo>
                    <a:pt x="2" y="601"/>
                  </a:lnTo>
                  <a:lnTo>
                    <a:pt x="2" y="601"/>
                  </a:lnTo>
                  <a:lnTo>
                    <a:pt x="2" y="601"/>
                  </a:lnTo>
                  <a:lnTo>
                    <a:pt x="3" y="600"/>
                  </a:lnTo>
                  <a:lnTo>
                    <a:pt x="3" y="600"/>
                  </a:lnTo>
                  <a:lnTo>
                    <a:pt x="3" y="599"/>
                  </a:lnTo>
                  <a:lnTo>
                    <a:pt x="3" y="599"/>
                  </a:lnTo>
                  <a:lnTo>
                    <a:pt x="5" y="597"/>
                  </a:lnTo>
                  <a:lnTo>
                    <a:pt x="5" y="597"/>
                  </a:lnTo>
                  <a:lnTo>
                    <a:pt x="5" y="596"/>
                  </a:lnTo>
                  <a:lnTo>
                    <a:pt x="6" y="593"/>
                  </a:lnTo>
                  <a:lnTo>
                    <a:pt x="6" y="593"/>
                  </a:lnTo>
                  <a:lnTo>
                    <a:pt x="6" y="589"/>
                  </a:lnTo>
                  <a:lnTo>
                    <a:pt x="6" y="589"/>
                  </a:lnTo>
                  <a:lnTo>
                    <a:pt x="6" y="588"/>
                  </a:lnTo>
                  <a:lnTo>
                    <a:pt x="7" y="586"/>
                  </a:lnTo>
                  <a:lnTo>
                    <a:pt x="7" y="586"/>
                  </a:lnTo>
                  <a:lnTo>
                    <a:pt x="7" y="585"/>
                  </a:lnTo>
                  <a:lnTo>
                    <a:pt x="7" y="584"/>
                  </a:lnTo>
                  <a:lnTo>
                    <a:pt x="7" y="583"/>
                  </a:lnTo>
                  <a:lnTo>
                    <a:pt x="7" y="582"/>
                  </a:lnTo>
                  <a:lnTo>
                    <a:pt x="7" y="580"/>
                  </a:lnTo>
                  <a:lnTo>
                    <a:pt x="7" y="579"/>
                  </a:lnTo>
                  <a:lnTo>
                    <a:pt x="7" y="572"/>
                  </a:lnTo>
                  <a:lnTo>
                    <a:pt x="7" y="51"/>
                  </a:lnTo>
                  <a:lnTo>
                    <a:pt x="7" y="51"/>
                  </a:lnTo>
                  <a:lnTo>
                    <a:pt x="7" y="44"/>
                  </a:lnTo>
                  <a:lnTo>
                    <a:pt x="7" y="43"/>
                  </a:lnTo>
                  <a:lnTo>
                    <a:pt x="7" y="42"/>
                  </a:lnTo>
                  <a:lnTo>
                    <a:pt x="7" y="40"/>
                  </a:lnTo>
                  <a:lnTo>
                    <a:pt x="7" y="39"/>
                  </a:lnTo>
                  <a:lnTo>
                    <a:pt x="7" y="38"/>
                  </a:lnTo>
                  <a:lnTo>
                    <a:pt x="7" y="37"/>
                  </a:lnTo>
                  <a:lnTo>
                    <a:pt x="7" y="36"/>
                  </a:lnTo>
                  <a:lnTo>
                    <a:pt x="6" y="36"/>
                  </a:lnTo>
                  <a:lnTo>
                    <a:pt x="6" y="34"/>
                  </a:lnTo>
                  <a:lnTo>
                    <a:pt x="6" y="33"/>
                  </a:lnTo>
                  <a:lnTo>
                    <a:pt x="6" y="31"/>
                  </a:lnTo>
                  <a:lnTo>
                    <a:pt x="6" y="31"/>
                  </a:lnTo>
                  <a:lnTo>
                    <a:pt x="5" y="27"/>
                  </a:lnTo>
                  <a:lnTo>
                    <a:pt x="5" y="26"/>
                  </a:lnTo>
                  <a:lnTo>
                    <a:pt x="5" y="26"/>
                  </a:lnTo>
                  <a:lnTo>
                    <a:pt x="3" y="25"/>
                  </a:lnTo>
                  <a:lnTo>
                    <a:pt x="3" y="25"/>
                  </a:lnTo>
                  <a:lnTo>
                    <a:pt x="3" y="23"/>
                  </a:lnTo>
                  <a:lnTo>
                    <a:pt x="3" y="23"/>
                  </a:lnTo>
                  <a:lnTo>
                    <a:pt x="2" y="22"/>
                  </a:lnTo>
                  <a:lnTo>
                    <a:pt x="2" y="22"/>
                  </a:lnTo>
                  <a:lnTo>
                    <a:pt x="2" y="21"/>
                  </a:lnTo>
                  <a:lnTo>
                    <a:pt x="1" y="21"/>
                  </a:lnTo>
                  <a:lnTo>
                    <a:pt x="0" y="18"/>
                  </a:lnTo>
                  <a:lnTo>
                    <a:pt x="0" y="4"/>
                  </a:lnTo>
                  <a:lnTo>
                    <a:pt x="9" y="4"/>
                  </a:lnTo>
                  <a:lnTo>
                    <a:pt x="19" y="3"/>
                  </a:lnTo>
                  <a:lnTo>
                    <a:pt x="28" y="3"/>
                  </a:lnTo>
                  <a:lnTo>
                    <a:pt x="37" y="3"/>
                  </a:lnTo>
                  <a:lnTo>
                    <a:pt x="47" y="1"/>
                  </a:lnTo>
                  <a:lnTo>
                    <a:pt x="56" y="1"/>
                  </a:lnTo>
                  <a:lnTo>
                    <a:pt x="65" y="1"/>
                  </a:lnTo>
                  <a:lnTo>
                    <a:pt x="75" y="1"/>
                  </a:lnTo>
                  <a:lnTo>
                    <a:pt x="84" y="0"/>
                  </a:lnTo>
                  <a:lnTo>
                    <a:pt x="93" y="0"/>
                  </a:lnTo>
                  <a:lnTo>
                    <a:pt x="93" y="0"/>
                  </a:lnTo>
                  <a:lnTo>
                    <a:pt x="93" y="0"/>
                  </a:lnTo>
                  <a:lnTo>
                    <a:pt x="101" y="0"/>
                  </a:lnTo>
                  <a:lnTo>
                    <a:pt x="102" y="0"/>
                  </a:lnTo>
                  <a:lnTo>
                    <a:pt x="104" y="0"/>
                  </a:lnTo>
                  <a:lnTo>
                    <a:pt x="106" y="0"/>
                  </a:lnTo>
                  <a:lnTo>
                    <a:pt x="107" y="0"/>
                  </a:lnTo>
                  <a:lnTo>
                    <a:pt x="108" y="1"/>
                  </a:lnTo>
                  <a:lnTo>
                    <a:pt x="109" y="1"/>
                  </a:lnTo>
                  <a:lnTo>
                    <a:pt x="111" y="1"/>
                  </a:lnTo>
                  <a:lnTo>
                    <a:pt x="112" y="3"/>
                  </a:lnTo>
                  <a:lnTo>
                    <a:pt x="113" y="3"/>
                  </a:lnTo>
                  <a:lnTo>
                    <a:pt x="114" y="4"/>
                  </a:lnTo>
                  <a:lnTo>
                    <a:pt x="119" y="9"/>
                  </a:lnTo>
                  <a:lnTo>
                    <a:pt x="119" y="9"/>
                  </a:lnTo>
                  <a:lnTo>
                    <a:pt x="123" y="12"/>
                  </a:lnTo>
                  <a:lnTo>
                    <a:pt x="125" y="14"/>
                  </a:lnTo>
                  <a:lnTo>
                    <a:pt x="126" y="15"/>
                  </a:lnTo>
                  <a:lnTo>
                    <a:pt x="126" y="16"/>
                  </a:lnTo>
                  <a:lnTo>
                    <a:pt x="127" y="17"/>
                  </a:lnTo>
                  <a:lnTo>
                    <a:pt x="128" y="18"/>
                  </a:lnTo>
                  <a:lnTo>
                    <a:pt x="129" y="20"/>
                  </a:lnTo>
                  <a:lnTo>
                    <a:pt x="129" y="21"/>
                  </a:lnTo>
                  <a:lnTo>
                    <a:pt x="130" y="23"/>
                  </a:lnTo>
                  <a:lnTo>
                    <a:pt x="132" y="25"/>
                  </a:lnTo>
                  <a:lnTo>
                    <a:pt x="132" y="27"/>
                  </a:lnTo>
                  <a:lnTo>
                    <a:pt x="136" y="38"/>
                  </a:lnTo>
                  <a:lnTo>
                    <a:pt x="136" y="38"/>
                  </a:lnTo>
                  <a:lnTo>
                    <a:pt x="140" y="49"/>
                  </a:lnTo>
                  <a:lnTo>
                    <a:pt x="140" y="51"/>
                  </a:lnTo>
                  <a:lnTo>
                    <a:pt x="141" y="54"/>
                  </a:lnTo>
                  <a:lnTo>
                    <a:pt x="142" y="56"/>
                  </a:lnTo>
                  <a:lnTo>
                    <a:pt x="142" y="59"/>
                  </a:lnTo>
                  <a:lnTo>
                    <a:pt x="143" y="62"/>
                  </a:lnTo>
                  <a:lnTo>
                    <a:pt x="143" y="65"/>
                  </a:lnTo>
                  <a:lnTo>
                    <a:pt x="144" y="68"/>
                  </a:lnTo>
                  <a:lnTo>
                    <a:pt x="144" y="71"/>
                  </a:lnTo>
                  <a:lnTo>
                    <a:pt x="144" y="75"/>
                  </a:lnTo>
                  <a:lnTo>
                    <a:pt x="146" y="78"/>
                  </a:lnTo>
                  <a:lnTo>
                    <a:pt x="148" y="97"/>
                  </a:lnTo>
                  <a:lnTo>
                    <a:pt x="148" y="97"/>
                  </a:lnTo>
                  <a:lnTo>
                    <a:pt x="149" y="115"/>
                  </a:lnTo>
                  <a:lnTo>
                    <a:pt x="150" y="119"/>
                  </a:lnTo>
                  <a:lnTo>
                    <a:pt x="150" y="123"/>
                  </a:lnTo>
                  <a:lnTo>
                    <a:pt x="150" y="127"/>
                  </a:lnTo>
                  <a:lnTo>
                    <a:pt x="151" y="131"/>
                  </a:lnTo>
                  <a:lnTo>
                    <a:pt x="151" y="134"/>
                  </a:lnTo>
                  <a:lnTo>
                    <a:pt x="151" y="139"/>
                  </a:lnTo>
                  <a:lnTo>
                    <a:pt x="151" y="143"/>
                  </a:lnTo>
                  <a:lnTo>
                    <a:pt x="151" y="147"/>
                  </a:lnTo>
                  <a:lnTo>
                    <a:pt x="151" y="152"/>
                  </a:lnTo>
                  <a:lnTo>
                    <a:pt x="151" y="155"/>
                  </a:lnTo>
                  <a:lnTo>
                    <a:pt x="151" y="177"/>
                  </a:lnTo>
                  <a:lnTo>
                    <a:pt x="151" y="177"/>
                  </a:lnTo>
                  <a:lnTo>
                    <a:pt x="151" y="207"/>
                  </a:lnTo>
                  <a:lnTo>
                    <a:pt x="151" y="213"/>
                  </a:lnTo>
                  <a:lnTo>
                    <a:pt x="151" y="219"/>
                  </a:lnTo>
                  <a:lnTo>
                    <a:pt x="151" y="225"/>
                  </a:lnTo>
                  <a:lnTo>
                    <a:pt x="151" y="230"/>
                  </a:lnTo>
                  <a:lnTo>
                    <a:pt x="150" y="236"/>
                  </a:lnTo>
                  <a:lnTo>
                    <a:pt x="150" y="241"/>
                  </a:lnTo>
                  <a:lnTo>
                    <a:pt x="150" y="246"/>
                  </a:lnTo>
                  <a:lnTo>
                    <a:pt x="149" y="250"/>
                  </a:lnTo>
                  <a:lnTo>
                    <a:pt x="149" y="255"/>
                  </a:lnTo>
                  <a:lnTo>
                    <a:pt x="148" y="260"/>
                  </a:lnTo>
                  <a:lnTo>
                    <a:pt x="144" y="283"/>
                  </a:lnTo>
                  <a:lnTo>
                    <a:pt x="144" y="283"/>
                  </a:lnTo>
                  <a:lnTo>
                    <a:pt x="141" y="303"/>
                  </a:lnTo>
                  <a:lnTo>
                    <a:pt x="140" y="307"/>
                  </a:lnTo>
                  <a:lnTo>
                    <a:pt x="139" y="310"/>
                  </a:lnTo>
                  <a:lnTo>
                    <a:pt x="139" y="314"/>
                  </a:lnTo>
                  <a:lnTo>
                    <a:pt x="137" y="316"/>
                  </a:lnTo>
                  <a:lnTo>
                    <a:pt x="136" y="320"/>
                  </a:lnTo>
                  <a:lnTo>
                    <a:pt x="136" y="323"/>
                  </a:lnTo>
                  <a:lnTo>
                    <a:pt x="135" y="325"/>
                  </a:lnTo>
                  <a:lnTo>
                    <a:pt x="134" y="327"/>
                  </a:lnTo>
                  <a:lnTo>
                    <a:pt x="133" y="329"/>
                  </a:lnTo>
                  <a:lnTo>
                    <a:pt x="132" y="331"/>
                  </a:lnTo>
                  <a:lnTo>
                    <a:pt x="126" y="338"/>
                  </a:lnTo>
                  <a:lnTo>
                    <a:pt x="126" y="338"/>
                  </a:lnTo>
                  <a:lnTo>
                    <a:pt x="120" y="347"/>
                  </a:lnTo>
                  <a:lnTo>
                    <a:pt x="119" y="348"/>
                  </a:lnTo>
                  <a:lnTo>
                    <a:pt x="118" y="351"/>
                  </a:lnTo>
                  <a:lnTo>
                    <a:pt x="116" y="352"/>
                  </a:lnTo>
                  <a:lnTo>
                    <a:pt x="115" y="352"/>
                  </a:lnTo>
                  <a:lnTo>
                    <a:pt x="114" y="353"/>
                  </a:lnTo>
                  <a:lnTo>
                    <a:pt x="112" y="354"/>
                  </a:lnTo>
                  <a:lnTo>
                    <a:pt x="111" y="354"/>
                  </a:lnTo>
                  <a:lnTo>
                    <a:pt x="108" y="356"/>
                  </a:lnTo>
                  <a:lnTo>
                    <a:pt x="107" y="356"/>
                  </a:lnTo>
                  <a:lnTo>
                    <a:pt x="105" y="356"/>
                  </a:lnTo>
                  <a:lnTo>
                    <a:pt x="96" y="356"/>
                  </a:lnTo>
                  <a:lnTo>
                    <a:pt x="43" y="356"/>
                  </a:lnTo>
                  <a:lnTo>
                    <a:pt x="43" y="571"/>
                  </a:lnTo>
                  <a:close/>
                  <a:moveTo>
                    <a:pt x="89" y="266"/>
                  </a:moveTo>
                  <a:lnTo>
                    <a:pt x="89" y="266"/>
                  </a:lnTo>
                  <a:lnTo>
                    <a:pt x="96" y="266"/>
                  </a:lnTo>
                  <a:lnTo>
                    <a:pt x="97" y="266"/>
                  </a:lnTo>
                  <a:lnTo>
                    <a:pt x="98" y="266"/>
                  </a:lnTo>
                  <a:lnTo>
                    <a:pt x="99" y="266"/>
                  </a:lnTo>
                  <a:lnTo>
                    <a:pt x="100" y="265"/>
                  </a:lnTo>
                  <a:lnTo>
                    <a:pt x="101" y="265"/>
                  </a:lnTo>
                  <a:lnTo>
                    <a:pt x="102" y="264"/>
                  </a:lnTo>
                  <a:lnTo>
                    <a:pt x="102" y="263"/>
                  </a:lnTo>
                  <a:lnTo>
                    <a:pt x="104" y="261"/>
                  </a:lnTo>
                  <a:lnTo>
                    <a:pt x="105" y="260"/>
                  </a:lnTo>
                  <a:lnTo>
                    <a:pt x="105" y="259"/>
                  </a:lnTo>
                  <a:lnTo>
                    <a:pt x="108" y="252"/>
                  </a:lnTo>
                  <a:lnTo>
                    <a:pt x="108" y="252"/>
                  </a:lnTo>
                  <a:lnTo>
                    <a:pt x="109" y="248"/>
                  </a:lnTo>
                  <a:lnTo>
                    <a:pt x="109" y="247"/>
                  </a:lnTo>
                  <a:lnTo>
                    <a:pt x="111" y="246"/>
                  </a:lnTo>
                  <a:lnTo>
                    <a:pt x="111" y="244"/>
                  </a:lnTo>
                  <a:lnTo>
                    <a:pt x="111" y="243"/>
                  </a:lnTo>
                  <a:lnTo>
                    <a:pt x="111" y="242"/>
                  </a:lnTo>
                  <a:lnTo>
                    <a:pt x="112" y="239"/>
                  </a:lnTo>
                  <a:lnTo>
                    <a:pt x="112" y="238"/>
                  </a:lnTo>
                  <a:lnTo>
                    <a:pt x="112" y="237"/>
                  </a:lnTo>
                  <a:lnTo>
                    <a:pt x="112" y="235"/>
                  </a:lnTo>
                  <a:lnTo>
                    <a:pt x="112" y="232"/>
                  </a:lnTo>
                  <a:lnTo>
                    <a:pt x="113" y="222"/>
                  </a:lnTo>
                  <a:lnTo>
                    <a:pt x="113" y="222"/>
                  </a:lnTo>
                  <a:lnTo>
                    <a:pt x="114" y="213"/>
                  </a:lnTo>
                  <a:lnTo>
                    <a:pt x="114" y="210"/>
                  </a:lnTo>
                  <a:lnTo>
                    <a:pt x="115" y="208"/>
                  </a:lnTo>
                  <a:lnTo>
                    <a:pt x="115" y="205"/>
                  </a:lnTo>
                  <a:lnTo>
                    <a:pt x="115" y="204"/>
                  </a:lnTo>
                  <a:lnTo>
                    <a:pt x="115" y="202"/>
                  </a:lnTo>
                  <a:lnTo>
                    <a:pt x="115" y="199"/>
                  </a:lnTo>
                  <a:lnTo>
                    <a:pt x="115" y="197"/>
                  </a:lnTo>
                  <a:lnTo>
                    <a:pt x="115" y="194"/>
                  </a:lnTo>
                  <a:lnTo>
                    <a:pt x="115" y="192"/>
                  </a:lnTo>
                  <a:lnTo>
                    <a:pt x="115" y="189"/>
                  </a:lnTo>
                  <a:lnTo>
                    <a:pt x="115" y="177"/>
                  </a:lnTo>
                  <a:lnTo>
                    <a:pt x="115" y="177"/>
                  </a:lnTo>
                  <a:lnTo>
                    <a:pt x="115" y="165"/>
                  </a:lnTo>
                  <a:lnTo>
                    <a:pt x="115" y="163"/>
                  </a:lnTo>
                  <a:lnTo>
                    <a:pt x="115" y="160"/>
                  </a:lnTo>
                  <a:lnTo>
                    <a:pt x="115" y="158"/>
                  </a:lnTo>
                  <a:lnTo>
                    <a:pt x="115" y="155"/>
                  </a:lnTo>
                  <a:lnTo>
                    <a:pt x="115" y="153"/>
                  </a:lnTo>
                  <a:lnTo>
                    <a:pt x="115" y="152"/>
                  </a:lnTo>
                  <a:lnTo>
                    <a:pt x="115" y="149"/>
                  </a:lnTo>
                  <a:lnTo>
                    <a:pt x="115" y="147"/>
                  </a:lnTo>
                  <a:lnTo>
                    <a:pt x="114" y="144"/>
                  </a:lnTo>
                  <a:lnTo>
                    <a:pt x="114" y="143"/>
                  </a:lnTo>
                  <a:lnTo>
                    <a:pt x="113" y="132"/>
                  </a:lnTo>
                  <a:lnTo>
                    <a:pt x="113" y="132"/>
                  </a:lnTo>
                  <a:lnTo>
                    <a:pt x="112" y="122"/>
                  </a:lnTo>
                  <a:lnTo>
                    <a:pt x="112" y="120"/>
                  </a:lnTo>
                  <a:lnTo>
                    <a:pt x="112" y="119"/>
                  </a:lnTo>
                  <a:lnTo>
                    <a:pt x="112" y="117"/>
                  </a:lnTo>
                  <a:lnTo>
                    <a:pt x="112" y="115"/>
                  </a:lnTo>
                  <a:lnTo>
                    <a:pt x="111" y="114"/>
                  </a:lnTo>
                  <a:lnTo>
                    <a:pt x="111" y="112"/>
                  </a:lnTo>
                  <a:lnTo>
                    <a:pt x="111" y="111"/>
                  </a:lnTo>
                  <a:lnTo>
                    <a:pt x="111" y="110"/>
                  </a:lnTo>
                  <a:lnTo>
                    <a:pt x="109" y="109"/>
                  </a:lnTo>
                  <a:lnTo>
                    <a:pt x="109" y="108"/>
                  </a:lnTo>
                  <a:lnTo>
                    <a:pt x="108" y="103"/>
                  </a:lnTo>
                  <a:lnTo>
                    <a:pt x="108" y="103"/>
                  </a:lnTo>
                  <a:lnTo>
                    <a:pt x="105" y="95"/>
                  </a:lnTo>
                  <a:lnTo>
                    <a:pt x="105" y="94"/>
                  </a:lnTo>
                  <a:lnTo>
                    <a:pt x="104" y="93"/>
                  </a:lnTo>
                  <a:lnTo>
                    <a:pt x="102" y="92"/>
                  </a:lnTo>
                  <a:lnTo>
                    <a:pt x="102" y="92"/>
                  </a:lnTo>
                  <a:lnTo>
                    <a:pt x="101" y="90"/>
                  </a:lnTo>
                  <a:lnTo>
                    <a:pt x="100" y="90"/>
                  </a:lnTo>
                  <a:lnTo>
                    <a:pt x="99" y="89"/>
                  </a:lnTo>
                  <a:lnTo>
                    <a:pt x="98" y="89"/>
                  </a:lnTo>
                  <a:lnTo>
                    <a:pt x="97" y="89"/>
                  </a:lnTo>
                  <a:lnTo>
                    <a:pt x="96" y="89"/>
                  </a:lnTo>
                  <a:lnTo>
                    <a:pt x="89" y="89"/>
                  </a:lnTo>
                  <a:lnTo>
                    <a:pt x="43" y="90"/>
                  </a:lnTo>
                  <a:lnTo>
                    <a:pt x="43" y="268"/>
                  </a:lnTo>
                  <a:lnTo>
                    <a:pt x="89" y="2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78" name="Freeform 30"/>
            <p:cNvSpPr>
              <a:spLocks noEditPoints="1"/>
            </p:cNvSpPr>
            <p:nvPr/>
          </p:nvSpPr>
          <p:spPr bwMode="auto">
            <a:xfrm>
              <a:off x="2348" y="406"/>
              <a:ext cx="73" cy="131"/>
            </a:xfrm>
            <a:custGeom>
              <a:avLst/>
              <a:gdLst>
                <a:gd name="T0" fmla="*/ 55 w 220"/>
                <a:gd name="T1" fmla="*/ 475 h 522"/>
                <a:gd name="T2" fmla="*/ 56 w 220"/>
                <a:gd name="T3" fmla="*/ 480 h 522"/>
                <a:gd name="T4" fmla="*/ 57 w 220"/>
                <a:gd name="T5" fmla="*/ 486 h 522"/>
                <a:gd name="T6" fmla="*/ 61 w 220"/>
                <a:gd name="T7" fmla="*/ 494 h 522"/>
                <a:gd name="T8" fmla="*/ 63 w 220"/>
                <a:gd name="T9" fmla="*/ 496 h 522"/>
                <a:gd name="T10" fmla="*/ 52 w 220"/>
                <a:gd name="T11" fmla="*/ 514 h 522"/>
                <a:gd name="T12" fmla="*/ 20 w 220"/>
                <a:gd name="T13" fmla="*/ 513 h 522"/>
                <a:gd name="T14" fmla="*/ 0 w 220"/>
                <a:gd name="T15" fmla="*/ 511 h 522"/>
                <a:gd name="T16" fmla="*/ 0 w 220"/>
                <a:gd name="T17" fmla="*/ 504 h 522"/>
                <a:gd name="T18" fmla="*/ 0 w 220"/>
                <a:gd name="T19" fmla="*/ 497 h 522"/>
                <a:gd name="T20" fmla="*/ 5 w 220"/>
                <a:gd name="T21" fmla="*/ 494 h 522"/>
                <a:gd name="T22" fmla="*/ 7 w 220"/>
                <a:gd name="T23" fmla="*/ 491 h 522"/>
                <a:gd name="T24" fmla="*/ 9 w 220"/>
                <a:gd name="T25" fmla="*/ 483 h 522"/>
                <a:gd name="T26" fmla="*/ 11 w 220"/>
                <a:gd name="T27" fmla="*/ 478 h 522"/>
                <a:gd name="T28" fmla="*/ 11 w 220"/>
                <a:gd name="T29" fmla="*/ 472 h 522"/>
                <a:gd name="T30" fmla="*/ 11 w 220"/>
                <a:gd name="T31" fmla="*/ 45 h 522"/>
                <a:gd name="T32" fmla="*/ 11 w 220"/>
                <a:gd name="T33" fmla="*/ 39 h 522"/>
                <a:gd name="T34" fmla="*/ 8 w 220"/>
                <a:gd name="T35" fmla="*/ 33 h 522"/>
                <a:gd name="T36" fmla="*/ 7 w 220"/>
                <a:gd name="T37" fmla="*/ 27 h 522"/>
                <a:gd name="T38" fmla="*/ 5 w 220"/>
                <a:gd name="T39" fmla="*/ 25 h 522"/>
                <a:gd name="T40" fmla="*/ 13 w 220"/>
                <a:gd name="T41" fmla="*/ 5 h 522"/>
                <a:gd name="T42" fmla="*/ 77 w 220"/>
                <a:gd name="T43" fmla="*/ 3 h 522"/>
                <a:gd name="T44" fmla="*/ 127 w 220"/>
                <a:gd name="T45" fmla="*/ 1 h 522"/>
                <a:gd name="T46" fmla="*/ 147 w 220"/>
                <a:gd name="T47" fmla="*/ 1 h 522"/>
                <a:gd name="T48" fmla="*/ 156 w 220"/>
                <a:gd name="T49" fmla="*/ 3 h 522"/>
                <a:gd name="T50" fmla="*/ 171 w 220"/>
                <a:gd name="T51" fmla="*/ 10 h 522"/>
                <a:gd name="T52" fmla="*/ 178 w 220"/>
                <a:gd name="T53" fmla="*/ 15 h 522"/>
                <a:gd name="T54" fmla="*/ 183 w 220"/>
                <a:gd name="T55" fmla="*/ 22 h 522"/>
                <a:gd name="T56" fmla="*/ 203 w 220"/>
                <a:gd name="T57" fmla="*/ 58 h 522"/>
                <a:gd name="T58" fmla="*/ 209 w 220"/>
                <a:gd name="T59" fmla="*/ 87 h 522"/>
                <a:gd name="T60" fmla="*/ 210 w 220"/>
                <a:gd name="T61" fmla="*/ 153 h 522"/>
                <a:gd name="T62" fmla="*/ 209 w 220"/>
                <a:gd name="T63" fmla="*/ 208 h 522"/>
                <a:gd name="T64" fmla="*/ 204 w 220"/>
                <a:gd name="T65" fmla="*/ 231 h 522"/>
                <a:gd name="T66" fmla="*/ 189 w 220"/>
                <a:gd name="T67" fmla="*/ 275 h 522"/>
                <a:gd name="T68" fmla="*/ 181 w 220"/>
                <a:gd name="T69" fmla="*/ 290 h 522"/>
                <a:gd name="T70" fmla="*/ 156 w 220"/>
                <a:gd name="T71" fmla="*/ 306 h 522"/>
                <a:gd name="T72" fmla="*/ 198 w 220"/>
                <a:gd name="T73" fmla="*/ 462 h 522"/>
                <a:gd name="T74" fmla="*/ 203 w 220"/>
                <a:gd name="T75" fmla="*/ 475 h 522"/>
                <a:gd name="T76" fmla="*/ 207 w 220"/>
                <a:gd name="T77" fmla="*/ 488 h 522"/>
                <a:gd name="T78" fmla="*/ 212 w 220"/>
                <a:gd name="T79" fmla="*/ 500 h 522"/>
                <a:gd name="T80" fmla="*/ 216 w 220"/>
                <a:gd name="T81" fmla="*/ 504 h 522"/>
                <a:gd name="T82" fmla="*/ 204 w 220"/>
                <a:gd name="T83" fmla="*/ 521 h 522"/>
                <a:gd name="T84" fmla="*/ 162 w 220"/>
                <a:gd name="T85" fmla="*/ 519 h 522"/>
                <a:gd name="T86" fmla="*/ 136 w 220"/>
                <a:gd name="T87" fmla="*/ 516 h 522"/>
                <a:gd name="T88" fmla="*/ 136 w 220"/>
                <a:gd name="T89" fmla="*/ 508 h 522"/>
                <a:gd name="T90" fmla="*/ 136 w 220"/>
                <a:gd name="T91" fmla="*/ 502 h 522"/>
                <a:gd name="T92" fmla="*/ 143 w 220"/>
                <a:gd name="T93" fmla="*/ 497 h 522"/>
                <a:gd name="T94" fmla="*/ 146 w 220"/>
                <a:gd name="T95" fmla="*/ 491 h 522"/>
                <a:gd name="T96" fmla="*/ 146 w 220"/>
                <a:gd name="T97" fmla="*/ 477 h 522"/>
                <a:gd name="T98" fmla="*/ 145 w 220"/>
                <a:gd name="T99" fmla="*/ 471 h 522"/>
                <a:gd name="T100" fmla="*/ 143 w 220"/>
                <a:gd name="T101" fmla="*/ 462 h 522"/>
                <a:gd name="T102" fmla="*/ 129 w 220"/>
                <a:gd name="T103" fmla="*/ 214 h 522"/>
                <a:gd name="T104" fmla="*/ 142 w 220"/>
                <a:gd name="T105" fmla="*/ 213 h 522"/>
                <a:gd name="T106" fmla="*/ 148 w 220"/>
                <a:gd name="T107" fmla="*/ 210 h 522"/>
                <a:gd name="T108" fmla="*/ 160 w 220"/>
                <a:gd name="T109" fmla="*/ 198 h 522"/>
                <a:gd name="T110" fmla="*/ 164 w 220"/>
                <a:gd name="T111" fmla="*/ 188 h 522"/>
                <a:gd name="T112" fmla="*/ 166 w 220"/>
                <a:gd name="T113" fmla="*/ 172 h 522"/>
                <a:gd name="T114" fmla="*/ 166 w 220"/>
                <a:gd name="T115" fmla="*/ 128 h 522"/>
                <a:gd name="T116" fmla="*/ 163 w 220"/>
                <a:gd name="T117" fmla="*/ 116 h 522"/>
                <a:gd name="T118" fmla="*/ 157 w 220"/>
                <a:gd name="T119" fmla="*/ 105 h 522"/>
                <a:gd name="T120" fmla="*/ 149 w 220"/>
                <a:gd name="T121" fmla="*/ 94 h 522"/>
                <a:gd name="T122" fmla="*/ 141 w 220"/>
                <a:gd name="T123" fmla="*/ 92 h 522"/>
                <a:gd name="T124" fmla="*/ 129 w 220"/>
                <a:gd name="T125"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522">
                  <a:moveTo>
                    <a:pt x="55" y="466"/>
                  </a:moveTo>
                  <a:lnTo>
                    <a:pt x="55" y="466"/>
                  </a:lnTo>
                  <a:lnTo>
                    <a:pt x="55" y="473"/>
                  </a:lnTo>
                  <a:lnTo>
                    <a:pt x="55" y="474"/>
                  </a:lnTo>
                  <a:lnTo>
                    <a:pt x="55" y="475"/>
                  </a:lnTo>
                  <a:lnTo>
                    <a:pt x="55" y="477"/>
                  </a:lnTo>
                  <a:lnTo>
                    <a:pt x="56" y="478"/>
                  </a:lnTo>
                  <a:lnTo>
                    <a:pt x="56" y="479"/>
                  </a:lnTo>
                  <a:lnTo>
                    <a:pt x="56" y="480"/>
                  </a:lnTo>
                  <a:lnTo>
                    <a:pt x="56" y="480"/>
                  </a:lnTo>
                  <a:lnTo>
                    <a:pt x="56" y="482"/>
                  </a:lnTo>
                  <a:lnTo>
                    <a:pt x="56" y="483"/>
                  </a:lnTo>
                  <a:lnTo>
                    <a:pt x="56" y="483"/>
                  </a:lnTo>
                  <a:lnTo>
                    <a:pt x="57" y="486"/>
                  </a:lnTo>
                  <a:lnTo>
                    <a:pt x="57" y="486"/>
                  </a:lnTo>
                  <a:lnTo>
                    <a:pt x="58" y="490"/>
                  </a:lnTo>
                  <a:lnTo>
                    <a:pt x="59" y="491"/>
                  </a:lnTo>
                  <a:lnTo>
                    <a:pt x="59" y="493"/>
                  </a:lnTo>
                  <a:lnTo>
                    <a:pt x="59" y="493"/>
                  </a:lnTo>
                  <a:lnTo>
                    <a:pt x="61" y="494"/>
                  </a:lnTo>
                  <a:lnTo>
                    <a:pt x="61" y="494"/>
                  </a:lnTo>
                  <a:lnTo>
                    <a:pt x="61" y="495"/>
                  </a:lnTo>
                  <a:lnTo>
                    <a:pt x="62" y="495"/>
                  </a:lnTo>
                  <a:lnTo>
                    <a:pt x="62" y="496"/>
                  </a:lnTo>
                  <a:lnTo>
                    <a:pt x="63" y="496"/>
                  </a:lnTo>
                  <a:lnTo>
                    <a:pt x="63" y="497"/>
                  </a:lnTo>
                  <a:lnTo>
                    <a:pt x="66" y="500"/>
                  </a:lnTo>
                  <a:lnTo>
                    <a:pt x="66" y="516"/>
                  </a:lnTo>
                  <a:lnTo>
                    <a:pt x="59" y="514"/>
                  </a:lnTo>
                  <a:lnTo>
                    <a:pt x="52" y="514"/>
                  </a:lnTo>
                  <a:lnTo>
                    <a:pt x="47" y="514"/>
                  </a:lnTo>
                  <a:lnTo>
                    <a:pt x="40" y="514"/>
                  </a:lnTo>
                  <a:lnTo>
                    <a:pt x="33" y="514"/>
                  </a:lnTo>
                  <a:lnTo>
                    <a:pt x="27" y="513"/>
                  </a:lnTo>
                  <a:lnTo>
                    <a:pt x="20" y="513"/>
                  </a:lnTo>
                  <a:lnTo>
                    <a:pt x="13" y="513"/>
                  </a:lnTo>
                  <a:lnTo>
                    <a:pt x="7" y="513"/>
                  </a:lnTo>
                  <a:lnTo>
                    <a:pt x="0" y="513"/>
                  </a:lnTo>
                  <a:lnTo>
                    <a:pt x="0" y="513"/>
                  </a:lnTo>
                  <a:lnTo>
                    <a:pt x="0" y="511"/>
                  </a:lnTo>
                  <a:lnTo>
                    <a:pt x="0" y="510"/>
                  </a:lnTo>
                  <a:lnTo>
                    <a:pt x="0" y="508"/>
                  </a:lnTo>
                  <a:lnTo>
                    <a:pt x="0" y="507"/>
                  </a:lnTo>
                  <a:lnTo>
                    <a:pt x="0" y="505"/>
                  </a:lnTo>
                  <a:lnTo>
                    <a:pt x="0" y="504"/>
                  </a:lnTo>
                  <a:lnTo>
                    <a:pt x="0" y="502"/>
                  </a:lnTo>
                  <a:lnTo>
                    <a:pt x="0" y="501"/>
                  </a:lnTo>
                  <a:lnTo>
                    <a:pt x="0" y="499"/>
                  </a:lnTo>
                  <a:lnTo>
                    <a:pt x="0" y="497"/>
                  </a:lnTo>
                  <a:lnTo>
                    <a:pt x="0" y="497"/>
                  </a:lnTo>
                  <a:lnTo>
                    <a:pt x="0" y="497"/>
                  </a:lnTo>
                  <a:lnTo>
                    <a:pt x="4" y="495"/>
                  </a:lnTo>
                  <a:lnTo>
                    <a:pt x="4" y="495"/>
                  </a:lnTo>
                  <a:lnTo>
                    <a:pt x="5" y="495"/>
                  </a:lnTo>
                  <a:lnTo>
                    <a:pt x="5" y="494"/>
                  </a:lnTo>
                  <a:lnTo>
                    <a:pt x="5" y="494"/>
                  </a:lnTo>
                  <a:lnTo>
                    <a:pt x="6" y="493"/>
                  </a:lnTo>
                  <a:lnTo>
                    <a:pt x="6" y="493"/>
                  </a:lnTo>
                  <a:lnTo>
                    <a:pt x="6" y="491"/>
                  </a:lnTo>
                  <a:lnTo>
                    <a:pt x="7" y="491"/>
                  </a:lnTo>
                  <a:lnTo>
                    <a:pt x="7" y="490"/>
                  </a:lnTo>
                  <a:lnTo>
                    <a:pt x="7" y="490"/>
                  </a:lnTo>
                  <a:lnTo>
                    <a:pt x="8" y="486"/>
                  </a:lnTo>
                  <a:lnTo>
                    <a:pt x="8" y="486"/>
                  </a:lnTo>
                  <a:lnTo>
                    <a:pt x="9" y="483"/>
                  </a:lnTo>
                  <a:lnTo>
                    <a:pt x="11" y="482"/>
                  </a:lnTo>
                  <a:lnTo>
                    <a:pt x="11" y="480"/>
                  </a:lnTo>
                  <a:lnTo>
                    <a:pt x="11" y="480"/>
                  </a:lnTo>
                  <a:lnTo>
                    <a:pt x="11" y="479"/>
                  </a:lnTo>
                  <a:lnTo>
                    <a:pt x="11" y="478"/>
                  </a:lnTo>
                  <a:lnTo>
                    <a:pt x="11" y="477"/>
                  </a:lnTo>
                  <a:lnTo>
                    <a:pt x="11" y="475"/>
                  </a:lnTo>
                  <a:lnTo>
                    <a:pt x="11" y="474"/>
                  </a:lnTo>
                  <a:lnTo>
                    <a:pt x="11" y="473"/>
                  </a:lnTo>
                  <a:lnTo>
                    <a:pt x="11" y="472"/>
                  </a:lnTo>
                  <a:lnTo>
                    <a:pt x="11" y="464"/>
                  </a:lnTo>
                  <a:lnTo>
                    <a:pt x="11" y="54"/>
                  </a:lnTo>
                  <a:lnTo>
                    <a:pt x="11" y="54"/>
                  </a:lnTo>
                  <a:lnTo>
                    <a:pt x="11" y="47"/>
                  </a:lnTo>
                  <a:lnTo>
                    <a:pt x="11" y="45"/>
                  </a:lnTo>
                  <a:lnTo>
                    <a:pt x="11" y="44"/>
                  </a:lnTo>
                  <a:lnTo>
                    <a:pt x="11" y="43"/>
                  </a:lnTo>
                  <a:lnTo>
                    <a:pt x="11" y="42"/>
                  </a:lnTo>
                  <a:lnTo>
                    <a:pt x="11" y="41"/>
                  </a:lnTo>
                  <a:lnTo>
                    <a:pt x="11" y="39"/>
                  </a:lnTo>
                  <a:lnTo>
                    <a:pt x="11" y="38"/>
                  </a:lnTo>
                  <a:lnTo>
                    <a:pt x="11" y="38"/>
                  </a:lnTo>
                  <a:lnTo>
                    <a:pt x="11" y="37"/>
                  </a:lnTo>
                  <a:lnTo>
                    <a:pt x="9" y="37"/>
                  </a:lnTo>
                  <a:lnTo>
                    <a:pt x="8" y="33"/>
                  </a:lnTo>
                  <a:lnTo>
                    <a:pt x="8" y="33"/>
                  </a:lnTo>
                  <a:lnTo>
                    <a:pt x="7" y="30"/>
                  </a:lnTo>
                  <a:lnTo>
                    <a:pt x="7" y="28"/>
                  </a:lnTo>
                  <a:lnTo>
                    <a:pt x="7" y="28"/>
                  </a:lnTo>
                  <a:lnTo>
                    <a:pt x="7" y="27"/>
                  </a:lnTo>
                  <a:lnTo>
                    <a:pt x="6" y="27"/>
                  </a:lnTo>
                  <a:lnTo>
                    <a:pt x="6" y="26"/>
                  </a:lnTo>
                  <a:lnTo>
                    <a:pt x="6" y="26"/>
                  </a:lnTo>
                  <a:lnTo>
                    <a:pt x="5" y="25"/>
                  </a:lnTo>
                  <a:lnTo>
                    <a:pt x="5" y="25"/>
                  </a:lnTo>
                  <a:lnTo>
                    <a:pt x="4" y="23"/>
                  </a:lnTo>
                  <a:lnTo>
                    <a:pt x="4" y="23"/>
                  </a:lnTo>
                  <a:lnTo>
                    <a:pt x="0" y="21"/>
                  </a:lnTo>
                  <a:lnTo>
                    <a:pt x="0" y="5"/>
                  </a:lnTo>
                  <a:lnTo>
                    <a:pt x="13" y="5"/>
                  </a:lnTo>
                  <a:lnTo>
                    <a:pt x="26" y="5"/>
                  </a:lnTo>
                  <a:lnTo>
                    <a:pt x="39" y="4"/>
                  </a:lnTo>
                  <a:lnTo>
                    <a:pt x="51" y="4"/>
                  </a:lnTo>
                  <a:lnTo>
                    <a:pt x="64" y="4"/>
                  </a:lnTo>
                  <a:lnTo>
                    <a:pt x="77" y="3"/>
                  </a:lnTo>
                  <a:lnTo>
                    <a:pt x="90" y="3"/>
                  </a:lnTo>
                  <a:lnTo>
                    <a:pt x="101" y="3"/>
                  </a:lnTo>
                  <a:lnTo>
                    <a:pt x="114" y="1"/>
                  </a:lnTo>
                  <a:lnTo>
                    <a:pt x="127" y="1"/>
                  </a:lnTo>
                  <a:lnTo>
                    <a:pt x="127" y="1"/>
                  </a:lnTo>
                  <a:lnTo>
                    <a:pt x="127" y="1"/>
                  </a:lnTo>
                  <a:lnTo>
                    <a:pt x="140" y="1"/>
                  </a:lnTo>
                  <a:lnTo>
                    <a:pt x="142" y="0"/>
                  </a:lnTo>
                  <a:lnTo>
                    <a:pt x="145" y="0"/>
                  </a:lnTo>
                  <a:lnTo>
                    <a:pt x="147" y="1"/>
                  </a:lnTo>
                  <a:lnTo>
                    <a:pt x="149" y="1"/>
                  </a:lnTo>
                  <a:lnTo>
                    <a:pt x="150" y="1"/>
                  </a:lnTo>
                  <a:lnTo>
                    <a:pt x="153" y="1"/>
                  </a:lnTo>
                  <a:lnTo>
                    <a:pt x="154" y="1"/>
                  </a:lnTo>
                  <a:lnTo>
                    <a:pt x="156" y="3"/>
                  </a:lnTo>
                  <a:lnTo>
                    <a:pt x="157" y="3"/>
                  </a:lnTo>
                  <a:lnTo>
                    <a:pt x="159" y="4"/>
                  </a:lnTo>
                  <a:lnTo>
                    <a:pt x="166" y="6"/>
                  </a:lnTo>
                  <a:lnTo>
                    <a:pt x="166" y="6"/>
                  </a:lnTo>
                  <a:lnTo>
                    <a:pt x="171" y="10"/>
                  </a:lnTo>
                  <a:lnTo>
                    <a:pt x="174" y="11"/>
                  </a:lnTo>
                  <a:lnTo>
                    <a:pt x="175" y="11"/>
                  </a:lnTo>
                  <a:lnTo>
                    <a:pt x="176" y="12"/>
                  </a:lnTo>
                  <a:lnTo>
                    <a:pt x="177" y="14"/>
                  </a:lnTo>
                  <a:lnTo>
                    <a:pt x="178" y="15"/>
                  </a:lnTo>
                  <a:lnTo>
                    <a:pt x="179" y="16"/>
                  </a:lnTo>
                  <a:lnTo>
                    <a:pt x="181" y="17"/>
                  </a:lnTo>
                  <a:lnTo>
                    <a:pt x="182" y="19"/>
                  </a:lnTo>
                  <a:lnTo>
                    <a:pt x="182" y="20"/>
                  </a:lnTo>
                  <a:lnTo>
                    <a:pt x="183" y="22"/>
                  </a:lnTo>
                  <a:lnTo>
                    <a:pt x="189" y="31"/>
                  </a:lnTo>
                  <a:lnTo>
                    <a:pt x="189" y="31"/>
                  </a:lnTo>
                  <a:lnTo>
                    <a:pt x="199" y="49"/>
                  </a:lnTo>
                  <a:lnTo>
                    <a:pt x="200" y="53"/>
                  </a:lnTo>
                  <a:lnTo>
                    <a:pt x="203" y="58"/>
                  </a:lnTo>
                  <a:lnTo>
                    <a:pt x="204" y="63"/>
                  </a:lnTo>
                  <a:lnTo>
                    <a:pt x="205" y="67"/>
                  </a:lnTo>
                  <a:lnTo>
                    <a:pt x="206" y="74"/>
                  </a:lnTo>
                  <a:lnTo>
                    <a:pt x="207" y="80"/>
                  </a:lnTo>
                  <a:lnTo>
                    <a:pt x="209" y="87"/>
                  </a:lnTo>
                  <a:lnTo>
                    <a:pt x="209" y="94"/>
                  </a:lnTo>
                  <a:lnTo>
                    <a:pt x="210" y="102"/>
                  </a:lnTo>
                  <a:lnTo>
                    <a:pt x="210" y="110"/>
                  </a:lnTo>
                  <a:lnTo>
                    <a:pt x="210" y="153"/>
                  </a:lnTo>
                  <a:lnTo>
                    <a:pt x="210" y="153"/>
                  </a:lnTo>
                  <a:lnTo>
                    <a:pt x="210" y="185"/>
                  </a:lnTo>
                  <a:lnTo>
                    <a:pt x="210" y="191"/>
                  </a:lnTo>
                  <a:lnTo>
                    <a:pt x="209" y="197"/>
                  </a:lnTo>
                  <a:lnTo>
                    <a:pt x="209" y="203"/>
                  </a:lnTo>
                  <a:lnTo>
                    <a:pt x="209" y="208"/>
                  </a:lnTo>
                  <a:lnTo>
                    <a:pt x="207" y="213"/>
                  </a:lnTo>
                  <a:lnTo>
                    <a:pt x="207" y="218"/>
                  </a:lnTo>
                  <a:lnTo>
                    <a:pt x="206" y="223"/>
                  </a:lnTo>
                  <a:lnTo>
                    <a:pt x="205" y="227"/>
                  </a:lnTo>
                  <a:lnTo>
                    <a:pt x="204" y="231"/>
                  </a:lnTo>
                  <a:lnTo>
                    <a:pt x="203" y="235"/>
                  </a:lnTo>
                  <a:lnTo>
                    <a:pt x="197" y="253"/>
                  </a:lnTo>
                  <a:lnTo>
                    <a:pt x="197" y="253"/>
                  </a:lnTo>
                  <a:lnTo>
                    <a:pt x="190" y="271"/>
                  </a:lnTo>
                  <a:lnTo>
                    <a:pt x="189" y="275"/>
                  </a:lnTo>
                  <a:lnTo>
                    <a:pt x="188" y="278"/>
                  </a:lnTo>
                  <a:lnTo>
                    <a:pt x="186" y="281"/>
                  </a:lnTo>
                  <a:lnTo>
                    <a:pt x="184" y="284"/>
                  </a:lnTo>
                  <a:lnTo>
                    <a:pt x="182" y="286"/>
                  </a:lnTo>
                  <a:lnTo>
                    <a:pt x="181" y="290"/>
                  </a:lnTo>
                  <a:lnTo>
                    <a:pt x="178" y="291"/>
                  </a:lnTo>
                  <a:lnTo>
                    <a:pt x="175" y="293"/>
                  </a:lnTo>
                  <a:lnTo>
                    <a:pt x="173" y="296"/>
                  </a:lnTo>
                  <a:lnTo>
                    <a:pt x="170" y="297"/>
                  </a:lnTo>
                  <a:lnTo>
                    <a:pt x="156" y="306"/>
                  </a:lnTo>
                  <a:lnTo>
                    <a:pt x="192" y="436"/>
                  </a:lnTo>
                  <a:lnTo>
                    <a:pt x="192" y="436"/>
                  </a:lnTo>
                  <a:lnTo>
                    <a:pt x="197" y="455"/>
                  </a:lnTo>
                  <a:lnTo>
                    <a:pt x="198" y="458"/>
                  </a:lnTo>
                  <a:lnTo>
                    <a:pt x="198" y="462"/>
                  </a:lnTo>
                  <a:lnTo>
                    <a:pt x="199" y="466"/>
                  </a:lnTo>
                  <a:lnTo>
                    <a:pt x="200" y="468"/>
                  </a:lnTo>
                  <a:lnTo>
                    <a:pt x="200" y="471"/>
                  </a:lnTo>
                  <a:lnTo>
                    <a:pt x="202" y="473"/>
                  </a:lnTo>
                  <a:lnTo>
                    <a:pt x="203" y="475"/>
                  </a:lnTo>
                  <a:lnTo>
                    <a:pt x="203" y="478"/>
                  </a:lnTo>
                  <a:lnTo>
                    <a:pt x="204" y="479"/>
                  </a:lnTo>
                  <a:lnTo>
                    <a:pt x="204" y="482"/>
                  </a:lnTo>
                  <a:lnTo>
                    <a:pt x="207" y="488"/>
                  </a:lnTo>
                  <a:lnTo>
                    <a:pt x="207" y="488"/>
                  </a:lnTo>
                  <a:lnTo>
                    <a:pt x="210" y="495"/>
                  </a:lnTo>
                  <a:lnTo>
                    <a:pt x="211" y="496"/>
                  </a:lnTo>
                  <a:lnTo>
                    <a:pt x="211" y="497"/>
                  </a:lnTo>
                  <a:lnTo>
                    <a:pt x="212" y="499"/>
                  </a:lnTo>
                  <a:lnTo>
                    <a:pt x="212" y="500"/>
                  </a:lnTo>
                  <a:lnTo>
                    <a:pt x="213" y="500"/>
                  </a:lnTo>
                  <a:lnTo>
                    <a:pt x="214" y="501"/>
                  </a:lnTo>
                  <a:lnTo>
                    <a:pt x="214" y="502"/>
                  </a:lnTo>
                  <a:lnTo>
                    <a:pt x="216" y="502"/>
                  </a:lnTo>
                  <a:lnTo>
                    <a:pt x="216" y="504"/>
                  </a:lnTo>
                  <a:lnTo>
                    <a:pt x="217" y="504"/>
                  </a:lnTo>
                  <a:lnTo>
                    <a:pt x="220" y="506"/>
                  </a:lnTo>
                  <a:lnTo>
                    <a:pt x="220" y="522"/>
                  </a:lnTo>
                  <a:lnTo>
                    <a:pt x="212" y="521"/>
                  </a:lnTo>
                  <a:lnTo>
                    <a:pt x="204" y="521"/>
                  </a:lnTo>
                  <a:lnTo>
                    <a:pt x="196" y="521"/>
                  </a:lnTo>
                  <a:lnTo>
                    <a:pt x="186" y="521"/>
                  </a:lnTo>
                  <a:lnTo>
                    <a:pt x="178" y="519"/>
                  </a:lnTo>
                  <a:lnTo>
                    <a:pt x="170" y="519"/>
                  </a:lnTo>
                  <a:lnTo>
                    <a:pt x="162" y="519"/>
                  </a:lnTo>
                  <a:lnTo>
                    <a:pt x="154" y="518"/>
                  </a:lnTo>
                  <a:lnTo>
                    <a:pt x="145" y="518"/>
                  </a:lnTo>
                  <a:lnTo>
                    <a:pt x="136" y="518"/>
                  </a:lnTo>
                  <a:lnTo>
                    <a:pt x="136" y="518"/>
                  </a:lnTo>
                  <a:lnTo>
                    <a:pt x="136" y="516"/>
                  </a:lnTo>
                  <a:lnTo>
                    <a:pt x="136" y="514"/>
                  </a:lnTo>
                  <a:lnTo>
                    <a:pt x="136" y="513"/>
                  </a:lnTo>
                  <a:lnTo>
                    <a:pt x="136" y="512"/>
                  </a:lnTo>
                  <a:lnTo>
                    <a:pt x="136" y="510"/>
                  </a:lnTo>
                  <a:lnTo>
                    <a:pt x="136" y="508"/>
                  </a:lnTo>
                  <a:lnTo>
                    <a:pt x="136" y="507"/>
                  </a:lnTo>
                  <a:lnTo>
                    <a:pt x="136" y="505"/>
                  </a:lnTo>
                  <a:lnTo>
                    <a:pt x="136" y="504"/>
                  </a:lnTo>
                  <a:lnTo>
                    <a:pt x="136" y="502"/>
                  </a:lnTo>
                  <a:lnTo>
                    <a:pt x="136" y="502"/>
                  </a:lnTo>
                  <a:lnTo>
                    <a:pt x="136" y="502"/>
                  </a:lnTo>
                  <a:lnTo>
                    <a:pt x="141" y="500"/>
                  </a:lnTo>
                  <a:lnTo>
                    <a:pt x="142" y="499"/>
                  </a:lnTo>
                  <a:lnTo>
                    <a:pt x="142" y="497"/>
                  </a:lnTo>
                  <a:lnTo>
                    <a:pt x="143" y="497"/>
                  </a:lnTo>
                  <a:lnTo>
                    <a:pt x="145" y="496"/>
                  </a:lnTo>
                  <a:lnTo>
                    <a:pt x="145" y="495"/>
                  </a:lnTo>
                  <a:lnTo>
                    <a:pt x="145" y="494"/>
                  </a:lnTo>
                  <a:lnTo>
                    <a:pt x="146" y="493"/>
                  </a:lnTo>
                  <a:lnTo>
                    <a:pt x="146" y="491"/>
                  </a:lnTo>
                  <a:lnTo>
                    <a:pt x="146" y="490"/>
                  </a:lnTo>
                  <a:lnTo>
                    <a:pt x="146" y="489"/>
                  </a:lnTo>
                  <a:lnTo>
                    <a:pt x="146" y="482"/>
                  </a:lnTo>
                  <a:lnTo>
                    <a:pt x="146" y="482"/>
                  </a:lnTo>
                  <a:lnTo>
                    <a:pt x="146" y="477"/>
                  </a:lnTo>
                  <a:lnTo>
                    <a:pt x="146" y="477"/>
                  </a:lnTo>
                  <a:lnTo>
                    <a:pt x="146" y="475"/>
                  </a:lnTo>
                  <a:lnTo>
                    <a:pt x="146" y="474"/>
                  </a:lnTo>
                  <a:lnTo>
                    <a:pt x="146" y="472"/>
                  </a:lnTo>
                  <a:lnTo>
                    <a:pt x="145" y="471"/>
                  </a:lnTo>
                  <a:lnTo>
                    <a:pt x="145" y="469"/>
                  </a:lnTo>
                  <a:lnTo>
                    <a:pt x="145" y="468"/>
                  </a:lnTo>
                  <a:lnTo>
                    <a:pt x="143" y="466"/>
                  </a:lnTo>
                  <a:lnTo>
                    <a:pt x="143" y="463"/>
                  </a:lnTo>
                  <a:lnTo>
                    <a:pt x="143" y="462"/>
                  </a:lnTo>
                  <a:lnTo>
                    <a:pt x="140" y="451"/>
                  </a:lnTo>
                  <a:lnTo>
                    <a:pt x="100" y="304"/>
                  </a:lnTo>
                  <a:lnTo>
                    <a:pt x="55" y="304"/>
                  </a:lnTo>
                  <a:lnTo>
                    <a:pt x="55" y="466"/>
                  </a:lnTo>
                  <a:close/>
                  <a:moveTo>
                    <a:pt x="129" y="214"/>
                  </a:moveTo>
                  <a:lnTo>
                    <a:pt x="129" y="214"/>
                  </a:lnTo>
                  <a:lnTo>
                    <a:pt x="138" y="214"/>
                  </a:lnTo>
                  <a:lnTo>
                    <a:pt x="139" y="214"/>
                  </a:lnTo>
                  <a:lnTo>
                    <a:pt x="141" y="214"/>
                  </a:lnTo>
                  <a:lnTo>
                    <a:pt x="142" y="213"/>
                  </a:lnTo>
                  <a:lnTo>
                    <a:pt x="143" y="213"/>
                  </a:lnTo>
                  <a:lnTo>
                    <a:pt x="145" y="213"/>
                  </a:lnTo>
                  <a:lnTo>
                    <a:pt x="146" y="212"/>
                  </a:lnTo>
                  <a:lnTo>
                    <a:pt x="147" y="212"/>
                  </a:lnTo>
                  <a:lnTo>
                    <a:pt x="148" y="210"/>
                  </a:lnTo>
                  <a:lnTo>
                    <a:pt x="149" y="210"/>
                  </a:lnTo>
                  <a:lnTo>
                    <a:pt x="150" y="209"/>
                  </a:lnTo>
                  <a:lnTo>
                    <a:pt x="154" y="204"/>
                  </a:lnTo>
                  <a:lnTo>
                    <a:pt x="154" y="204"/>
                  </a:lnTo>
                  <a:lnTo>
                    <a:pt x="160" y="198"/>
                  </a:lnTo>
                  <a:lnTo>
                    <a:pt x="161" y="197"/>
                  </a:lnTo>
                  <a:lnTo>
                    <a:pt x="162" y="194"/>
                  </a:lnTo>
                  <a:lnTo>
                    <a:pt x="163" y="193"/>
                  </a:lnTo>
                  <a:lnTo>
                    <a:pt x="163" y="191"/>
                  </a:lnTo>
                  <a:lnTo>
                    <a:pt x="164" y="188"/>
                  </a:lnTo>
                  <a:lnTo>
                    <a:pt x="164" y="186"/>
                  </a:lnTo>
                  <a:lnTo>
                    <a:pt x="164" y="182"/>
                  </a:lnTo>
                  <a:lnTo>
                    <a:pt x="166" y="179"/>
                  </a:lnTo>
                  <a:lnTo>
                    <a:pt x="166" y="176"/>
                  </a:lnTo>
                  <a:lnTo>
                    <a:pt x="166" y="172"/>
                  </a:lnTo>
                  <a:lnTo>
                    <a:pt x="166" y="153"/>
                  </a:lnTo>
                  <a:lnTo>
                    <a:pt x="166" y="153"/>
                  </a:lnTo>
                  <a:lnTo>
                    <a:pt x="166" y="136"/>
                  </a:lnTo>
                  <a:lnTo>
                    <a:pt x="166" y="132"/>
                  </a:lnTo>
                  <a:lnTo>
                    <a:pt x="166" y="128"/>
                  </a:lnTo>
                  <a:lnTo>
                    <a:pt x="166" y="126"/>
                  </a:lnTo>
                  <a:lnTo>
                    <a:pt x="164" y="124"/>
                  </a:lnTo>
                  <a:lnTo>
                    <a:pt x="164" y="121"/>
                  </a:lnTo>
                  <a:lnTo>
                    <a:pt x="164" y="119"/>
                  </a:lnTo>
                  <a:lnTo>
                    <a:pt x="163" y="116"/>
                  </a:lnTo>
                  <a:lnTo>
                    <a:pt x="163" y="115"/>
                  </a:lnTo>
                  <a:lnTo>
                    <a:pt x="162" y="113"/>
                  </a:lnTo>
                  <a:lnTo>
                    <a:pt x="162" y="111"/>
                  </a:lnTo>
                  <a:lnTo>
                    <a:pt x="157" y="105"/>
                  </a:lnTo>
                  <a:lnTo>
                    <a:pt x="157" y="105"/>
                  </a:lnTo>
                  <a:lnTo>
                    <a:pt x="154" y="98"/>
                  </a:lnTo>
                  <a:lnTo>
                    <a:pt x="153" y="97"/>
                  </a:lnTo>
                  <a:lnTo>
                    <a:pt x="152" y="96"/>
                  </a:lnTo>
                  <a:lnTo>
                    <a:pt x="150" y="96"/>
                  </a:lnTo>
                  <a:lnTo>
                    <a:pt x="149" y="94"/>
                  </a:lnTo>
                  <a:lnTo>
                    <a:pt x="148" y="93"/>
                  </a:lnTo>
                  <a:lnTo>
                    <a:pt x="147" y="93"/>
                  </a:lnTo>
                  <a:lnTo>
                    <a:pt x="145" y="93"/>
                  </a:lnTo>
                  <a:lnTo>
                    <a:pt x="143" y="92"/>
                  </a:lnTo>
                  <a:lnTo>
                    <a:pt x="141" y="92"/>
                  </a:lnTo>
                  <a:lnTo>
                    <a:pt x="140" y="92"/>
                  </a:lnTo>
                  <a:lnTo>
                    <a:pt x="129" y="92"/>
                  </a:lnTo>
                  <a:lnTo>
                    <a:pt x="55" y="94"/>
                  </a:lnTo>
                  <a:lnTo>
                    <a:pt x="55" y="214"/>
                  </a:lnTo>
                  <a:lnTo>
                    <a:pt x="129" y="2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79" name="Freeform 31"/>
            <p:cNvSpPr>
              <a:spLocks/>
            </p:cNvSpPr>
            <p:nvPr/>
          </p:nvSpPr>
          <p:spPr bwMode="auto">
            <a:xfrm>
              <a:off x="2424" y="405"/>
              <a:ext cx="13" cy="132"/>
            </a:xfrm>
            <a:custGeom>
              <a:avLst/>
              <a:gdLst>
                <a:gd name="T0" fmla="*/ 32 w 39"/>
                <a:gd name="T1" fmla="*/ 485 h 528"/>
                <a:gd name="T2" fmla="*/ 32 w 39"/>
                <a:gd name="T3" fmla="*/ 489 h 528"/>
                <a:gd name="T4" fmla="*/ 32 w 39"/>
                <a:gd name="T5" fmla="*/ 493 h 528"/>
                <a:gd name="T6" fmla="*/ 33 w 39"/>
                <a:gd name="T7" fmla="*/ 495 h 528"/>
                <a:gd name="T8" fmla="*/ 33 w 39"/>
                <a:gd name="T9" fmla="*/ 500 h 528"/>
                <a:gd name="T10" fmla="*/ 34 w 39"/>
                <a:gd name="T11" fmla="*/ 505 h 528"/>
                <a:gd name="T12" fmla="*/ 35 w 39"/>
                <a:gd name="T13" fmla="*/ 507 h 528"/>
                <a:gd name="T14" fmla="*/ 36 w 39"/>
                <a:gd name="T15" fmla="*/ 509 h 528"/>
                <a:gd name="T16" fmla="*/ 39 w 39"/>
                <a:gd name="T17" fmla="*/ 512 h 528"/>
                <a:gd name="T18" fmla="*/ 31 w 39"/>
                <a:gd name="T19" fmla="*/ 528 h 528"/>
                <a:gd name="T20" fmla="*/ 19 w 39"/>
                <a:gd name="T21" fmla="*/ 528 h 528"/>
                <a:gd name="T22" fmla="*/ 7 w 39"/>
                <a:gd name="T23" fmla="*/ 527 h 528"/>
                <a:gd name="T24" fmla="*/ 0 w 39"/>
                <a:gd name="T25" fmla="*/ 527 h 528"/>
                <a:gd name="T26" fmla="*/ 0 w 39"/>
                <a:gd name="T27" fmla="*/ 522 h 528"/>
                <a:gd name="T28" fmla="*/ 0 w 39"/>
                <a:gd name="T29" fmla="*/ 517 h 528"/>
                <a:gd name="T30" fmla="*/ 0 w 39"/>
                <a:gd name="T31" fmla="*/ 512 h 528"/>
                <a:gd name="T32" fmla="*/ 0 w 39"/>
                <a:gd name="T33" fmla="*/ 511 h 528"/>
                <a:gd name="T34" fmla="*/ 3 w 39"/>
                <a:gd name="T35" fmla="*/ 507 h 528"/>
                <a:gd name="T36" fmla="*/ 3 w 39"/>
                <a:gd name="T37" fmla="*/ 506 h 528"/>
                <a:gd name="T38" fmla="*/ 4 w 39"/>
                <a:gd name="T39" fmla="*/ 505 h 528"/>
                <a:gd name="T40" fmla="*/ 5 w 39"/>
                <a:gd name="T41" fmla="*/ 499 h 528"/>
                <a:gd name="T42" fmla="*/ 6 w 39"/>
                <a:gd name="T43" fmla="*/ 494 h 528"/>
                <a:gd name="T44" fmla="*/ 6 w 39"/>
                <a:gd name="T45" fmla="*/ 491 h 528"/>
                <a:gd name="T46" fmla="*/ 6 w 39"/>
                <a:gd name="T47" fmla="*/ 488 h 528"/>
                <a:gd name="T48" fmla="*/ 6 w 39"/>
                <a:gd name="T49" fmla="*/ 484 h 528"/>
                <a:gd name="T50" fmla="*/ 6 w 39"/>
                <a:gd name="T51" fmla="*/ 53 h 528"/>
                <a:gd name="T52" fmla="*/ 6 w 39"/>
                <a:gd name="T53" fmla="*/ 42 h 528"/>
                <a:gd name="T54" fmla="*/ 6 w 39"/>
                <a:gd name="T55" fmla="*/ 38 h 528"/>
                <a:gd name="T56" fmla="*/ 6 w 39"/>
                <a:gd name="T57" fmla="*/ 36 h 528"/>
                <a:gd name="T58" fmla="*/ 5 w 39"/>
                <a:gd name="T59" fmla="*/ 31 h 528"/>
                <a:gd name="T60" fmla="*/ 4 w 39"/>
                <a:gd name="T61" fmla="*/ 26 h 528"/>
                <a:gd name="T62" fmla="*/ 4 w 39"/>
                <a:gd name="T63" fmla="*/ 25 h 528"/>
                <a:gd name="T64" fmla="*/ 3 w 39"/>
                <a:gd name="T65" fmla="*/ 22 h 528"/>
                <a:gd name="T66" fmla="*/ 1 w 39"/>
                <a:gd name="T67" fmla="*/ 21 h 528"/>
                <a:gd name="T68" fmla="*/ 4 w 39"/>
                <a:gd name="T69" fmla="*/ 3 h 528"/>
                <a:gd name="T70" fmla="*/ 15 w 39"/>
                <a:gd name="T71" fmla="*/ 2 h 528"/>
                <a:gd name="T72" fmla="*/ 27 w 39"/>
                <a:gd name="T73" fmla="*/ 2 h 528"/>
                <a:gd name="T74" fmla="*/ 39 w 39"/>
                <a:gd name="T75" fmla="*/ 0 h 528"/>
                <a:gd name="T76" fmla="*/ 39 w 39"/>
                <a:gd name="T77" fmla="*/ 4 h 528"/>
                <a:gd name="T78" fmla="*/ 39 w 39"/>
                <a:gd name="T79" fmla="*/ 9 h 528"/>
                <a:gd name="T80" fmla="*/ 39 w 39"/>
                <a:gd name="T81" fmla="*/ 14 h 528"/>
                <a:gd name="T82" fmla="*/ 39 w 39"/>
                <a:gd name="T83" fmla="*/ 16 h 528"/>
                <a:gd name="T84" fmla="*/ 36 w 39"/>
                <a:gd name="T85" fmla="*/ 20 h 528"/>
                <a:gd name="T86" fmla="*/ 35 w 39"/>
                <a:gd name="T87" fmla="*/ 21 h 528"/>
                <a:gd name="T88" fmla="*/ 34 w 39"/>
                <a:gd name="T89" fmla="*/ 24 h 528"/>
                <a:gd name="T90" fmla="*/ 34 w 39"/>
                <a:gd name="T91" fmla="*/ 26 h 528"/>
                <a:gd name="T92" fmla="*/ 33 w 39"/>
                <a:gd name="T93" fmla="*/ 33 h 528"/>
                <a:gd name="T94" fmla="*/ 32 w 39"/>
                <a:gd name="T95" fmla="*/ 36 h 528"/>
                <a:gd name="T96" fmla="*/ 32 w 39"/>
                <a:gd name="T97" fmla="*/ 39 h 528"/>
                <a:gd name="T98" fmla="*/ 32 w 39"/>
                <a:gd name="T99" fmla="*/ 43 h 528"/>
                <a:gd name="T100" fmla="*/ 32 w 39"/>
                <a:gd name="T101" fmla="*/ 52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 h="528">
                  <a:moveTo>
                    <a:pt x="32" y="478"/>
                  </a:moveTo>
                  <a:lnTo>
                    <a:pt x="32" y="478"/>
                  </a:lnTo>
                  <a:lnTo>
                    <a:pt x="32" y="485"/>
                  </a:lnTo>
                  <a:lnTo>
                    <a:pt x="32" y="487"/>
                  </a:lnTo>
                  <a:lnTo>
                    <a:pt x="32" y="488"/>
                  </a:lnTo>
                  <a:lnTo>
                    <a:pt x="32" y="489"/>
                  </a:lnTo>
                  <a:lnTo>
                    <a:pt x="32" y="490"/>
                  </a:lnTo>
                  <a:lnTo>
                    <a:pt x="32" y="491"/>
                  </a:lnTo>
                  <a:lnTo>
                    <a:pt x="32" y="493"/>
                  </a:lnTo>
                  <a:lnTo>
                    <a:pt x="32" y="493"/>
                  </a:lnTo>
                  <a:lnTo>
                    <a:pt x="33" y="494"/>
                  </a:lnTo>
                  <a:lnTo>
                    <a:pt x="33" y="495"/>
                  </a:lnTo>
                  <a:lnTo>
                    <a:pt x="33" y="496"/>
                  </a:lnTo>
                  <a:lnTo>
                    <a:pt x="33" y="500"/>
                  </a:lnTo>
                  <a:lnTo>
                    <a:pt x="33" y="500"/>
                  </a:lnTo>
                  <a:lnTo>
                    <a:pt x="34" y="504"/>
                  </a:lnTo>
                  <a:lnTo>
                    <a:pt x="34" y="504"/>
                  </a:lnTo>
                  <a:lnTo>
                    <a:pt x="34" y="505"/>
                  </a:lnTo>
                  <a:lnTo>
                    <a:pt x="34" y="506"/>
                  </a:lnTo>
                  <a:lnTo>
                    <a:pt x="35" y="506"/>
                  </a:lnTo>
                  <a:lnTo>
                    <a:pt x="35" y="507"/>
                  </a:lnTo>
                  <a:lnTo>
                    <a:pt x="35" y="507"/>
                  </a:lnTo>
                  <a:lnTo>
                    <a:pt x="35" y="509"/>
                  </a:lnTo>
                  <a:lnTo>
                    <a:pt x="36" y="509"/>
                  </a:lnTo>
                  <a:lnTo>
                    <a:pt x="36" y="510"/>
                  </a:lnTo>
                  <a:lnTo>
                    <a:pt x="36" y="510"/>
                  </a:lnTo>
                  <a:lnTo>
                    <a:pt x="39" y="512"/>
                  </a:lnTo>
                  <a:lnTo>
                    <a:pt x="39" y="528"/>
                  </a:lnTo>
                  <a:lnTo>
                    <a:pt x="34" y="528"/>
                  </a:lnTo>
                  <a:lnTo>
                    <a:pt x="31" y="528"/>
                  </a:lnTo>
                  <a:lnTo>
                    <a:pt x="27" y="528"/>
                  </a:lnTo>
                  <a:lnTo>
                    <a:pt x="22" y="528"/>
                  </a:lnTo>
                  <a:lnTo>
                    <a:pt x="19" y="528"/>
                  </a:lnTo>
                  <a:lnTo>
                    <a:pt x="15" y="528"/>
                  </a:lnTo>
                  <a:lnTo>
                    <a:pt x="12" y="527"/>
                  </a:lnTo>
                  <a:lnTo>
                    <a:pt x="7" y="527"/>
                  </a:lnTo>
                  <a:lnTo>
                    <a:pt x="4" y="527"/>
                  </a:lnTo>
                  <a:lnTo>
                    <a:pt x="0" y="527"/>
                  </a:lnTo>
                  <a:lnTo>
                    <a:pt x="0" y="527"/>
                  </a:lnTo>
                  <a:lnTo>
                    <a:pt x="0" y="526"/>
                  </a:lnTo>
                  <a:lnTo>
                    <a:pt x="0" y="523"/>
                  </a:lnTo>
                  <a:lnTo>
                    <a:pt x="0" y="522"/>
                  </a:lnTo>
                  <a:lnTo>
                    <a:pt x="0" y="521"/>
                  </a:lnTo>
                  <a:lnTo>
                    <a:pt x="0" y="518"/>
                  </a:lnTo>
                  <a:lnTo>
                    <a:pt x="0" y="517"/>
                  </a:lnTo>
                  <a:lnTo>
                    <a:pt x="0" y="516"/>
                  </a:lnTo>
                  <a:lnTo>
                    <a:pt x="0" y="515"/>
                  </a:lnTo>
                  <a:lnTo>
                    <a:pt x="0" y="512"/>
                  </a:lnTo>
                  <a:lnTo>
                    <a:pt x="0" y="511"/>
                  </a:lnTo>
                  <a:lnTo>
                    <a:pt x="0" y="511"/>
                  </a:lnTo>
                  <a:lnTo>
                    <a:pt x="0" y="511"/>
                  </a:lnTo>
                  <a:lnTo>
                    <a:pt x="1" y="509"/>
                  </a:lnTo>
                  <a:lnTo>
                    <a:pt x="1" y="509"/>
                  </a:lnTo>
                  <a:lnTo>
                    <a:pt x="3" y="507"/>
                  </a:lnTo>
                  <a:lnTo>
                    <a:pt x="3" y="507"/>
                  </a:lnTo>
                  <a:lnTo>
                    <a:pt x="3" y="507"/>
                  </a:lnTo>
                  <a:lnTo>
                    <a:pt x="3" y="506"/>
                  </a:lnTo>
                  <a:lnTo>
                    <a:pt x="4" y="506"/>
                  </a:lnTo>
                  <a:lnTo>
                    <a:pt x="4" y="505"/>
                  </a:lnTo>
                  <a:lnTo>
                    <a:pt x="4" y="505"/>
                  </a:lnTo>
                  <a:lnTo>
                    <a:pt x="4" y="504"/>
                  </a:lnTo>
                  <a:lnTo>
                    <a:pt x="4" y="502"/>
                  </a:lnTo>
                  <a:lnTo>
                    <a:pt x="5" y="499"/>
                  </a:lnTo>
                  <a:lnTo>
                    <a:pt x="5" y="499"/>
                  </a:lnTo>
                  <a:lnTo>
                    <a:pt x="6" y="495"/>
                  </a:lnTo>
                  <a:lnTo>
                    <a:pt x="6" y="494"/>
                  </a:lnTo>
                  <a:lnTo>
                    <a:pt x="6" y="494"/>
                  </a:lnTo>
                  <a:lnTo>
                    <a:pt x="6" y="493"/>
                  </a:lnTo>
                  <a:lnTo>
                    <a:pt x="6" y="491"/>
                  </a:lnTo>
                  <a:lnTo>
                    <a:pt x="6" y="490"/>
                  </a:lnTo>
                  <a:lnTo>
                    <a:pt x="6" y="489"/>
                  </a:lnTo>
                  <a:lnTo>
                    <a:pt x="6" y="488"/>
                  </a:lnTo>
                  <a:lnTo>
                    <a:pt x="6" y="487"/>
                  </a:lnTo>
                  <a:lnTo>
                    <a:pt x="6" y="485"/>
                  </a:lnTo>
                  <a:lnTo>
                    <a:pt x="6" y="484"/>
                  </a:lnTo>
                  <a:lnTo>
                    <a:pt x="6" y="477"/>
                  </a:lnTo>
                  <a:lnTo>
                    <a:pt x="6" y="53"/>
                  </a:lnTo>
                  <a:lnTo>
                    <a:pt x="6" y="53"/>
                  </a:lnTo>
                  <a:lnTo>
                    <a:pt x="6" y="46"/>
                  </a:lnTo>
                  <a:lnTo>
                    <a:pt x="6" y="43"/>
                  </a:lnTo>
                  <a:lnTo>
                    <a:pt x="6" y="42"/>
                  </a:lnTo>
                  <a:lnTo>
                    <a:pt x="6" y="41"/>
                  </a:lnTo>
                  <a:lnTo>
                    <a:pt x="6" y="39"/>
                  </a:lnTo>
                  <a:lnTo>
                    <a:pt x="6" y="38"/>
                  </a:lnTo>
                  <a:lnTo>
                    <a:pt x="6" y="38"/>
                  </a:lnTo>
                  <a:lnTo>
                    <a:pt x="6" y="37"/>
                  </a:lnTo>
                  <a:lnTo>
                    <a:pt x="6" y="36"/>
                  </a:lnTo>
                  <a:lnTo>
                    <a:pt x="6" y="35"/>
                  </a:lnTo>
                  <a:lnTo>
                    <a:pt x="6" y="35"/>
                  </a:lnTo>
                  <a:lnTo>
                    <a:pt x="5" y="31"/>
                  </a:lnTo>
                  <a:lnTo>
                    <a:pt x="5" y="31"/>
                  </a:lnTo>
                  <a:lnTo>
                    <a:pt x="4" y="27"/>
                  </a:lnTo>
                  <a:lnTo>
                    <a:pt x="4" y="26"/>
                  </a:lnTo>
                  <a:lnTo>
                    <a:pt x="4" y="26"/>
                  </a:lnTo>
                  <a:lnTo>
                    <a:pt x="4" y="25"/>
                  </a:lnTo>
                  <a:lnTo>
                    <a:pt x="4" y="25"/>
                  </a:lnTo>
                  <a:lnTo>
                    <a:pt x="4" y="24"/>
                  </a:lnTo>
                  <a:lnTo>
                    <a:pt x="3" y="24"/>
                  </a:lnTo>
                  <a:lnTo>
                    <a:pt x="3" y="22"/>
                  </a:lnTo>
                  <a:lnTo>
                    <a:pt x="3" y="22"/>
                  </a:lnTo>
                  <a:lnTo>
                    <a:pt x="3" y="21"/>
                  </a:lnTo>
                  <a:lnTo>
                    <a:pt x="1" y="21"/>
                  </a:lnTo>
                  <a:lnTo>
                    <a:pt x="0" y="19"/>
                  </a:lnTo>
                  <a:lnTo>
                    <a:pt x="0" y="3"/>
                  </a:lnTo>
                  <a:lnTo>
                    <a:pt x="4" y="3"/>
                  </a:lnTo>
                  <a:lnTo>
                    <a:pt x="7" y="2"/>
                  </a:lnTo>
                  <a:lnTo>
                    <a:pt x="12" y="2"/>
                  </a:lnTo>
                  <a:lnTo>
                    <a:pt x="15" y="2"/>
                  </a:lnTo>
                  <a:lnTo>
                    <a:pt x="19" y="2"/>
                  </a:lnTo>
                  <a:lnTo>
                    <a:pt x="22" y="2"/>
                  </a:lnTo>
                  <a:lnTo>
                    <a:pt x="27" y="2"/>
                  </a:lnTo>
                  <a:lnTo>
                    <a:pt x="31" y="2"/>
                  </a:lnTo>
                  <a:lnTo>
                    <a:pt x="34" y="0"/>
                  </a:lnTo>
                  <a:lnTo>
                    <a:pt x="39" y="0"/>
                  </a:lnTo>
                  <a:lnTo>
                    <a:pt x="39" y="0"/>
                  </a:lnTo>
                  <a:lnTo>
                    <a:pt x="39" y="3"/>
                  </a:lnTo>
                  <a:lnTo>
                    <a:pt x="39" y="4"/>
                  </a:lnTo>
                  <a:lnTo>
                    <a:pt x="39" y="5"/>
                  </a:lnTo>
                  <a:lnTo>
                    <a:pt x="39" y="8"/>
                  </a:lnTo>
                  <a:lnTo>
                    <a:pt x="39" y="9"/>
                  </a:lnTo>
                  <a:lnTo>
                    <a:pt x="39" y="10"/>
                  </a:lnTo>
                  <a:lnTo>
                    <a:pt x="39" y="13"/>
                  </a:lnTo>
                  <a:lnTo>
                    <a:pt x="39" y="14"/>
                  </a:lnTo>
                  <a:lnTo>
                    <a:pt x="39" y="15"/>
                  </a:lnTo>
                  <a:lnTo>
                    <a:pt x="39" y="16"/>
                  </a:lnTo>
                  <a:lnTo>
                    <a:pt x="39" y="16"/>
                  </a:lnTo>
                  <a:lnTo>
                    <a:pt x="39" y="16"/>
                  </a:lnTo>
                  <a:lnTo>
                    <a:pt x="36" y="20"/>
                  </a:lnTo>
                  <a:lnTo>
                    <a:pt x="36" y="20"/>
                  </a:lnTo>
                  <a:lnTo>
                    <a:pt x="36" y="20"/>
                  </a:lnTo>
                  <a:lnTo>
                    <a:pt x="35" y="21"/>
                  </a:lnTo>
                  <a:lnTo>
                    <a:pt x="35" y="21"/>
                  </a:lnTo>
                  <a:lnTo>
                    <a:pt x="35" y="22"/>
                  </a:lnTo>
                  <a:lnTo>
                    <a:pt x="35" y="22"/>
                  </a:lnTo>
                  <a:lnTo>
                    <a:pt x="34" y="24"/>
                  </a:lnTo>
                  <a:lnTo>
                    <a:pt x="34" y="24"/>
                  </a:lnTo>
                  <a:lnTo>
                    <a:pt x="34" y="25"/>
                  </a:lnTo>
                  <a:lnTo>
                    <a:pt x="34" y="26"/>
                  </a:lnTo>
                  <a:lnTo>
                    <a:pt x="33" y="30"/>
                  </a:lnTo>
                  <a:lnTo>
                    <a:pt x="33" y="30"/>
                  </a:lnTo>
                  <a:lnTo>
                    <a:pt x="33" y="33"/>
                  </a:lnTo>
                  <a:lnTo>
                    <a:pt x="33" y="33"/>
                  </a:lnTo>
                  <a:lnTo>
                    <a:pt x="33" y="35"/>
                  </a:lnTo>
                  <a:lnTo>
                    <a:pt x="32" y="36"/>
                  </a:lnTo>
                  <a:lnTo>
                    <a:pt x="32" y="37"/>
                  </a:lnTo>
                  <a:lnTo>
                    <a:pt x="32" y="38"/>
                  </a:lnTo>
                  <a:lnTo>
                    <a:pt x="32" y="39"/>
                  </a:lnTo>
                  <a:lnTo>
                    <a:pt x="32" y="41"/>
                  </a:lnTo>
                  <a:lnTo>
                    <a:pt x="32" y="42"/>
                  </a:lnTo>
                  <a:lnTo>
                    <a:pt x="32" y="43"/>
                  </a:lnTo>
                  <a:lnTo>
                    <a:pt x="32" y="44"/>
                  </a:lnTo>
                  <a:lnTo>
                    <a:pt x="32" y="52"/>
                  </a:lnTo>
                  <a:lnTo>
                    <a:pt x="32" y="52"/>
                  </a:lnTo>
                  <a:lnTo>
                    <a:pt x="32" y="4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80" name="Freeform 32"/>
            <p:cNvSpPr>
              <a:spLocks/>
            </p:cNvSpPr>
            <p:nvPr/>
          </p:nvSpPr>
          <p:spPr bwMode="auto">
            <a:xfrm>
              <a:off x="2444" y="402"/>
              <a:ext cx="70" cy="138"/>
            </a:xfrm>
            <a:custGeom>
              <a:avLst/>
              <a:gdLst>
                <a:gd name="T0" fmla="*/ 45 w 211"/>
                <a:gd name="T1" fmla="*/ 355 h 552"/>
                <a:gd name="T2" fmla="*/ 45 w 211"/>
                <a:gd name="T3" fmla="*/ 494 h 552"/>
                <a:gd name="T4" fmla="*/ 45 w 211"/>
                <a:gd name="T5" fmla="*/ 506 h 552"/>
                <a:gd name="T6" fmla="*/ 46 w 211"/>
                <a:gd name="T7" fmla="*/ 511 h 552"/>
                <a:gd name="T8" fmla="*/ 49 w 211"/>
                <a:gd name="T9" fmla="*/ 521 h 552"/>
                <a:gd name="T10" fmla="*/ 51 w 211"/>
                <a:gd name="T11" fmla="*/ 524 h 552"/>
                <a:gd name="T12" fmla="*/ 38 w 211"/>
                <a:gd name="T13" fmla="*/ 543 h 552"/>
                <a:gd name="T14" fmla="*/ 5 w 211"/>
                <a:gd name="T15" fmla="*/ 541 h 552"/>
                <a:gd name="T16" fmla="*/ 0 w 211"/>
                <a:gd name="T17" fmla="*/ 534 h 552"/>
                <a:gd name="T18" fmla="*/ 0 w 211"/>
                <a:gd name="T19" fmla="*/ 524 h 552"/>
                <a:gd name="T20" fmla="*/ 3 w 211"/>
                <a:gd name="T21" fmla="*/ 521 h 552"/>
                <a:gd name="T22" fmla="*/ 6 w 211"/>
                <a:gd name="T23" fmla="*/ 517 h 552"/>
                <a:gd name="T24" fmla="*/ 8 w 211"/>
                <a:gd name="T25" fmla="*/ 507 h 552"/>
                <a:gd name="T26" fmla="*/ 9 w 211"/>
                <a:gd name="T27" fmla="*/ 501 h 552"/>
                <a:gd name="T28" fmla="*/ 9 w 211"/>
                <a:gd name="T29" fmla="*/ 54 h 552"/>
                <a:gd name="T30" fmla="*/ 8 w 211"/>
                <a:gd name="T31" fmla="*/ 47 h 552"/>
                <a:gd name="T32" fmla="*/ 7 w 211"/>
                <a:gd name="T33" fmla="*/ 39 h 552"/>
                <a:gd name="T34" fmla="*/ 5 w 211"/>
                <a:gd name="T35" fmla="*/ 32 h 552"/>
                <a:gd name="T36" fmla="*/ 0 w 211"/>
                <a:gd name="T37" fmla="*/ 27 h 552"/>
                <a:gd name="T38" fmla="*/ 34 w 211"/>
                <a:gd name="T39" fmla="*/ 9 h 552"/>
                <a:gd name="T40" fmla="*/ 69 w 211"/>
                <a:gd name="T41" fmla="*/ 8 h 552"/>
                <a:gd name="T42" fmla="*/ 69 w 211"/>
                <a:gd name="T43" fmla="*/ 17 h 552"/>
                <a:gd name="T44" fmla="*/ 69 w 211"/>
                <a:gd name="T45" fmla="*/ 24 h 552"/>
                <a:gd name="T46" fmla="*/ 63 w 211"/>
                <a:gd name="T47" fmla="*/ 32 h 552"/>
                <a:gd name="T48" fmla="*/ 63 w 211"/>
                <a:gd name="T49" fmla="*/ 52 h 552"/>
                <a:gd name="T50" fmla="*/ 63 w 211"/>
                <a:gd name="T51" fmla="*/ 69 h 552"/>
                <a:gd name="T52" fmla="*/ 65 w 211"/>
                <a:gd name="T53" fmla="*/ 85 h 552"/>
                <a:gd name="T54" fmla="*/ 123 w 211"/>
                <a:gd name="T55" fmla="*/ 223 h 552"/>
                <a:gd name="T56" fmla="*/ 147 w 211"/>
                <a:gd name="T57" fmla="*/ 99 h 552"/>
                <a:gd name="T58" fmla="*/ 152 w 211"/>
                <a:gd name="T59" fmla="*/ 70 h 552"/>
                <a:gd name="T60" fmla="*/ 154 w 211"/>
                <a:gd name="T61" fmla="*/ 54 h 552"/>
                <a:gd name="T62" fmla="*/ 154 w 211"/>
                <a:gd name="T63" fmla="*/ 31 h 552"/>
                <a:gd name="T64" fmla="*/ 151 w 211"/>
                <a:gd name="T65" fmla="*/ 24 h 552"/>
                <a:gd name="T66" fmla="*/ 159 w 211"/>
                <a:gd name="T67" fmla="*/ 3 h 552"/>
                <a:gd name="T68" fmla="*/ 198 w 211"/>
                <a:gd name="T69" fmla="*/ 0 h 552"/>
                <a:gd name="T70" fmla="*/ 211 w 211"/>
                <a:gd name="T71" fmla="*/ 5 h 552"/>
                <a:gd name="T72" fmla="*/ 211 w 211"/>
                <a:gd name="T73" fmla="*/ 15 h 552"/>
                <a:gd name="T74" fmla="*/ 207 w 211"/>
                <a:gd name="T75" fmla="*/ 21 h 552"/>
                <a:gd name="T76" fmla="*/ 206 w 211"/>
                <a:gd name="T77" fmla="*/ 25 h 552"/>
                <a:gd name="T78" fmla="*/ 203 w 211"/>
                <a:gd name="T79" fmla="*/ 35 h 552"/>
                <a:gd name="T80" fmla="*/ 203 w 211"/>
                <a:gd name="T81" fmla="*/ 42 h 552"/>
                <a:gd name="T82" fmla="*/ 203 w 211"/>
                <a:gd name="T83" fmla="*/ 499 h 552"/>
                <a:gd name="T84" fmla="*/ 203 w 211"/>
                <a:gd name="T85" fmla="*/ 513 h 552"/>
                <a:gd name="T86" fmla="*/ 204 w 211"/>
                <a:gd name="T87" fmla="*/ 523 h 552"/>
                <a:gd name="T88" fmla="*/ 206 w 211"/>
                <a:gd name="T89" fmla="*/ 529 h 552"/>
                <a:gd name="T90" fmla="*/ 208 w 211"/>
                <a:gd name="T91" fmla="*/ 533 h 552"/>
                <a:gd name="T92" fmla="*/ 190 w 211"/>
                <a:gd name="T93" fmla="*/ 551 h 552"/>
                <a:gd name="T94" fmla="*/ 156 w 211"/>
                <a:gd name="T95" fmla="*/ 550 h 552"/>
                <a:gd name="T96" fmla="*/ 156 w 211"/>
                <a:gd name="T97" fmla="*/ 541 h 552"/>
                <a:gd name="T98" fmla="*/ 156 w 211"/>
                <a:gd name="T99" fmla="*/ 533 h 552"/>
                <a:gd name="T100" fmla="*/ 161 w 211"/>
                <a:gd name="T101" fmla="*/ 529 h 552"/>
                <a:gd name="T102" fmla="*/ 162 w 211"/>
                <a:gd name="T103" fmla="*/ 526 h 552"/>
                <a:gd name="T104" fmla="*/ 165 w 211"/>
                <a:gd name="T105" fmla="*/ 515 h 552"/>
                <a:gd name="T106" fmla="*/ 165 w 211"/>
                <a:gd name="T107" fmla="*/ 509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1" h="552">
                  <a:moveTo>
                    <a:pt x="45" y="214"/>
                  </a:moveTo>
                  <a:lnTo>
                    <a:pt x="45" y="242"/>
                  </a:lnTo>
                  <a:lnTo>
                    <a:pt x="45" y="270"/>
                  </a:lnTo>
                  <a:lnTo>
                    <a:pt x="45" y="298"/>
                  </a:lnTo>
                  <a:lnTo>
                    <a:pt x="45" y="327"/>
                  </a:lnTo>
                  <a:lnTo>
                    <a:pt x="45" y="355"/>
                  </a:lnTo>
                  <a:lnTo>
                    <a:pt x="45" y="381"/>
                  </a:lnTo>
                  <a:lnTo>
                    <a:pt x="45" y="410"/>
                  </a:lnTo>
                  <a:lnTo>
                    <a:pt x="45" y="438"/>
                  </a:lnTo>
                  <a:lnTo>
                    <a:pt x="45" y="466"/>
                  </a:lnTo>
                  <a:lnTo>
                    <a:pt x="45" y="494"/>
                  </a:lnTo>
                  <a:lnTo>
                    <a:pt x="45" y="494"/>
                  </a:lnTo>
                  <a:lnTo>
                    <a:pt x="45" y="494"/>
                  </a:lnTo>
                  <a:lnTo>
                    <a:pt x="45" y="501"/>
                  </a:lnTo>
                  <a:lnTo>
                    <a:pt x="45" y="502"/>
                  </a:lnTo>
                  <a:lnTo>
                    <a:pt x="45" y="504"/>
                  </a:lnTo>
                  <a:lnTo>
                    <a:pt x="45" y="505"/>
                  </a:lnTo>
                  <a:lnTo>
                    <a:pt x="45" y="506"/>
                  </a:lnTo>
                  <a:lnTo>
                    <a:pt x="45" y="506"/>
                  </a:lnTo>
                  <a:lnTo>
                    <a:pt x="46" y="507"/>
                  </a:lnTo>
                  <a:lnTo>
                    <a:pt x="46" y="509"/>
                  </a:lnTo>
                  <a:lnTo>
                    <a:pt x="46" y="510"/>
                  </a:lnTo>
                  <a:lnTo>
                    <a:pt x="46" y="510"/>
                  </a:lnTo>
                  <a:lnTo>
                    <a:pt x="46" y="511"/>
                  </a:lnTo>
                  <a:lnTo>
                    <a:pt x="48" y="515"/>
                  </a:lnTo>
                  <a:lnTo>
                    <a:pt x="48" y="515"/>
                  </a:lnTo>
                  <a:lnTo>
                    <a:pt x="49" y="518"/>
                  </a:lnTo>
                  <a:lnTo>
                    <a:pt x="49" y="520"/>
                  </a:lnTo>
                  <a:lnTo>
                    <a:pt x="49" y="520"/>
                  </a:lnTo>
                  <a:lnTo>
                    <a:pt x="49" y="521"/>
                  </a:lnTo>
                  <a:lnTo>
                    <a:pt x="50" y="521"/>
                  </a:lnTo>
                  <a:lnTo>
                    <a:pt x="50" y="522"/>
                  </a:lnTo>
                  <a:lnTo>
                    <a:pt x="50" y="522"/>
                  </a:lnTo>
                  <a:lnTo>
                    <a:pt x="51" y="523"/>
                  </a:lnTo>
                  <a:lnTo>
                    <a:pt x="51" y="523"/>
                  </a:lnTo>
                  <a:lnTo>
                    <a:pt x="51" y="524"/>
                  </a:lnTo>
                  <a:lnTo>
                    <a:pt x="52" y="524"/>
                  </a:lnTo>
                  <a:lnTo>
                    <a:pt x="55" y="527"/>
                  </a:lnTo>
                  <a:lnTo>
                    <a:pt x="55" y="544"/>
                  </a:lnTo>
                  <a:lnTo>
                    <a:pt x="49" y="544"/>
                  </a:lnTo>
                  <a:lnTo>
                    <a:pt x="44" y="543"/>
                  </a:lnTo>
                  <a:lnTo>
                    <a:pt x="38" y="543"/>
                  </a:lnTo>
                  <a:lnTo>
                    <a:pt x="32" y="543"/>
                  </a:lnTo>
                  <a:lnTo>
                    <a:pt x="27" y="543"/>
                  </a:lnTo>
                  <a:lnTo>
                    <a:pt x="22" y="541"/>
                  </a:lnTo>
                  <a:lnTo>
                    <a:pt x="16" y="541"/>
                  </a:lnTo>
                  <a:lnTo>
                    <a:pt x="10" y="541"/>
                  </a:lnTo>
                  <a:lnTo>
                    <a:pt x="5" y="541"/>
                  </a:lnTo>
                  <a:lnTo>
                    <a:pt x="0" y="540"/>
                  </a:lnTo>
                  <a:lnTo>
                    <a:pt x="0" y="540"/>
                  </a:lnTo>
                  <a:lnTo>
                    <a:pt x="0" y="539"/>
                  </a:lnTo>
                  <a:lnTo>
                    <a:pt x="0" y="538"/>
                  </a:lnTo>
                  <a:lnTo>
                    <a:pt x="0" y="535"/>
                  </a:lnTo>
                  <a:lnTo>
                    <a:pt x="0" y="534"/>
                  </a:lnTo>
                  <a:lnTo>
                    <a:pt x="0" y="533"/>
                  </a:lnTo>
                  <a:lnTo>
                    <a:pt x="0" y="530"/>
                  </a:lnTo>
                  <a:lnTo>
                    <a:pt x="0" y="529"/>
                  </a:lnTo>
                  <a:lnTo>
                    <a:pt x="0" y="528"/>
                  </a:lnTo>
                  <a:lnTo>
                    <a:pt x="0" y="527"/>
                  </a:lnTo>
                  <a:lnTo>
                    <a:pt x="0" y="524"/>
                  </a:lnTo>
                  <a:lnTo>
                    <a:pt x="0" y="524"/>
                  </a:lnTo>
                  <a:lnTo>
                    <a:pt x="0" y="524"/>
                  </a:lnTo>
                  <a:lnTo>
                    <a:pt x="2" y="523"/>
                  </a:lnTo>
                  <a:lnTo>
                    <a:pt x="2" y="522"/>
                  </a:lnTo>
                  <a:lnTo>
                    <a:pt x="3" y="522"/>
                  </a:lnTo>
                  <a:lnTo>
                    <a:pt x="3" y="521"/>
                  </a:lnTo>
                  <a:lnTo>
                    <a:pt x="3" y="521"/>
                  </a:lnTo>
                  <a:lnTo>
                    <a:pt x="5" y="520"/>
                  </a:lnTo>
                  <a:lnTo>
                    <a:pt x="5" y="520"/>
                  </a:lnTo>
                  <a:lnTo>
                    <a:pt x="5" y="518"/>
                  </a:lnTo>
                  <a:lnTo>
                    <a:pt x="5" y="518"/>
                  </a:lnTo>
                  <a:lnTo>
                    <a:pt x="6" y="517"/>
                  </a:lnTo>
                  <a:lnTo>
                    <a:pt x="6" y="517"/>
                  </a:lnTo>
                  <a:lnTo>
                    <a:pt x="7" y="513"/>
                  </a:lnTo>
                  <a:lnTo>
                    <a:pt x="7" y="513"/>
                  </a:lnTo>
                  <a:lnTo>
                    <a:pt x="8" y="509"/>
                  </a:lnTo>
                  <a:lnTo>
                    <a:pt x="8" y="509"/>
                  </a:lnTo>
                  <a:lnTo>
                    <a:pt x="8" y="507"/>
                  </a:lnTo>
                  <a:lnTo>
                    <a:pt x="8" y="506"/>
                  </a:lnTo>
                  <a:lnTo>
                    <a:pt x="8" y="505"/>
                  </a:lnTo>
                  <a:lnTo>
                    <a:pt x="8" y="505"/>
                  </a:lnTo>
                  <a:lnTo>
                    <a:pt x="8" y="504"/>
                  </a:lnTo>
                  <a:lnTo>
                    <a:pt x="8" y="502"/>
                  </a:lnTo>
                  <a:lnTo>
                    <a:pt x="9" y="501"/>
                  </a:lnTo>
                  <a:lnTo>
                    <a:pt x="9" y="499"/>
                  </a:lnTo>
                  <a:lnTo>
                    <a:pt x="9" y="498"/>
                  </a:lnTo>
                  <a:lnTo>
                    <a:pt x="9" y="490"/>
                  </a:lnTo>
                  <a:lnTo>
                    <a:pt x="9" y="61"/>
                  </a:lnTo>
                  <a:lnTo>
                    <a:pt x="9" y="61"/>
                  </a:lnTo>
                  <a:lnTo>
                    <a:pt x="9" y="54"/>
                  </a:lnTo>
                  <a:lnTo>
                    <a:pt x="9" y="53"/>
                  </a:lnTo>
                  <a:lnTo>
                    <a:pt x="9" y="50"/>
                  </a:lnTo>
                  <a:lnTo>
                    <a:pt x="8" y="49"/>
                  </a:lnTo>
                  <a:lnTo>
                    <a:pt x="8" y="48"/>
                  </a:lnTo>
                  <a:lnTo>
                    <a:pt x="8" y="47"/>
                  </a:lnTo>
                  <a:lnTo>
                    <a:pt x="8" y="47"/>
                  </a:lnTo>
                  <a:lnTo>
                    <a:pt x="8" y="46"/>
                  </a:lnTo>
                  <a:lnTo>
                    <a:pt x="8" y="44"/>
                  </a:lnTo>
                  <a:lnTo>
                    <a:pt x="8" y="43"/>
                  </a:lnTo>
                  <a:lnTo>
                    <a:pt x="8" y="43"/>
                  </a:lnTo>
                  <a:lnTo>
                    <a:pt x="7" y="39"/>
                  </a:lnTo>
                  <a:lnTo>
                    <a:pt x="7" y="39"/>
                  </a:lnTo>
                  <a:lnTo>
                    <a:pt x="6" y="36"/>
                  </a:lnTo>
                  <a:lnTo>
                    <a:pt x="6" y="35"/>
                  </a:lnTo>
                  <a:lnTo>
                    <a:pt x="6" y="33"/>
                  </a:lnTo>
                  <a:lnTo>
                    <a:pt x="5" y="33"/>
                  </a:lnTo>
                  <a:lnTo>
                    <a:pt x="5" y="32"/>
                  </a:lnTo>
                  <a:lnTo>
                    <a:pt x="5" y="32"/>
                  </a:lnTo>
                  <a:lnTo>
                    <a:pt x="3" y="31"/>
                  </a:lnTo>
                  <a:lnTo>
                    <a:pt x="3" y="31"/>
                  </a:lnTo>
                  <a:lnTo>
                    <a:pt x="3" y="30"/>
                  </a:lnTo>
                  <a:lnTo>
                    <a:pt x="2" y="30"/>
                  </a:lnTo>
                  <a:lnTo>
                    <a:pt x="2" y="30"/>
                  </a:lnTo>
                  <a:lnTo>
                    <a:pt x="0" y="27"/>
                  </a:lnTo>
                  <a:lnTo>
                    <a:pt x="0" y="11"/>
                  </a:lnTo>
                  <a:lnTo>
                    <a:pt x="7" y="10"/>
                  </a:lnTo>
                  <a:lnTo>
                    <a:pt x="14" y="10"/>
                  </a:lnTo>
                  <a:lnTo>
                    <a:pt x="21" y="10"/>
                  </a:lnTo>
                  <a:lnTo>
                    <a:pt x="28" y="9"/>
                  </a:lnTo>
                  <a:lnTo>
                    <a:pt x="34" y="9"/>
                  </a:lnTo>
                  <a:lnTo>
                    <a:pt x="41" y="9"/>
                  </a:lnTo>
                  <a:lnTo>
                    <a:pt x="48" y="9"/>
                  </a:lnTo>
                  <a:lnTo>
                    <a:pt x="55" y="8"/>
                  </a:lnTo>
                  <a:lnTo>
                    <a:pt x="62" y="8"/>
                  </a:lnTo>
                  <a:lnTo>
                    <a:pt x="69" y="8"/>
                  </a:lnTo>
                  <a:lnTo>
                    <a:pt x="69" y="8"/>
                  </a:lnTo>
                  <a:lnTo>
                    <a:pt x="69" y="9"/>
                  </a:lnTo>
                  <a:lnTo>
                    <a:pt x="69" y="11"/>
                  </a:lnTo>
                  <a:lnTo>
                    <a:pt x="69" y="13"/>
                  </a:lnTo>
                  <a:lnTo>
                    <a:pt x="69" y="14"/>
                  </a:lnTo>
                  <a:lnTo>
                    <a:pt x="69" y="16"/>
                  </a:lnTo>
                  <a:lnTo>
                    <a:pt x="69" y="17"/>
                  </a:lnTo>
                  <a:lnTo>
                    <a:pt x="69" y="19"/>
                  </a:lnTo>
                  <a:lnTo>
                    <a:pt x="69" y="21"/>
                  </a:lnTo>
                  <a:lnTo>
                    <a:pt x="69" y="22"/>
                  </a:lnTo>
                  <a:lnTo>
                    <a:pt x="69" y="24"/>
                  </a:lnTo>
                  <a:lnTo>
                    <a:pt x="69" y="24"/>
                  </a:lnTo>
                  <a:lnTo>
                    <a:pt x="69" y="24"/>
                  </a:lnTo>
                  <a:lnTo>
                    <a:pt x="65" y="27"/>
                  </a:lnTo>
                  <a:lnTo>
                    <a:pt x="65" y="28"/>
                  </a:lnTo>
                  <a:lnTo>
                    <a:pt x="64" y="30"/>
                  </a:lnTo>
                  <a:lnTo>
                    <a:pt x="64" y="30"/>
                  </a:lnTo>
                  <a:lnTo>
                    <a:pt x="64" y="31"/>
                  </a:lnTo>
                  <a:lnTo>
                    <a:pt x="63" y="32"/>
                  </a:lnTo>
                  <a:lnTo>
                    <a:pt x="63" y="35"/>
                  </a:lnTo>
                  <a:lnTo>
                    <a:pt x="63" y="36"/>
                  </a:lnTo>
                  <a:lnTo>
                    <a:pt x="63" y="37"/>
                  </a:lnTo>
                  <a:lnTo>
                    <a:pt x="63" y="39"/>
                  </a:lnTo>
                  <a:lnTo>
                    <a:pt x="63" y="41"/>
                  </a:lnTo>
                  <a:lnTo>
                    <a:pt x="63" y="52"/>
                  </a:lnTo>
                  <a:lnTo>
                    <a:pt x="63" y="52"/>
                  </a:lnTo>
                  <a:lnTo>
                    <a:pt x="63" y="60"/>
                  </a:lnTo>
                  <a:lnTo>
                    <a:pt x="63" y="63"/>
                  </a:lnTo>
                  <a:lnTo>
                    <a:pt x="63" y="65"/>
                  </a:lnTo>
                  <a:lnTo>
                    <a:pt x="63" y="68"/>
                  </a:lnTo>
                  <a:lnTo>
                    <a:pt x="63" y="69"/>
                  </a:lnTo>
                  <a:lnTo>
                    <a:pt x="63" y="71"/>
                  </a:lnTo>
                  <a:lnTo>
                    <a:pt x="63" y="74"/>
                  </a:lnTo>
                  <a:lnTo>
                    <a:pt x="64" y="76"/>
                  </a:lnTo>
                  <a:lnTo>
                    <a:pt x="64" y="79"/>
                  </a:lnTo>
                  <a:lnTo>
                    <a:pt x="64" y="82"/>
                  </a:lnTo>
                  <a:lnTo>
                    <a:pt x="65" y="85"/>
                  </a:lnTo>
                  <a:lnTo>
                    <a:pt x="67" y="98"/>
                  </a:lnTo>
                  <a:lnTo>
                    <a:pt x="107" y="305"/>
                  </a:lnTo>
                  <a:lnTo>
                    <a:pt x="111" y="284"/>
                  </a:lnTo>
                  <a:lnTo>
                    <a:pt x="115" y="263"/>
                  </a:lnTo>
                  <a:lnTo>
                    <a:pt x="119" y="242"/>
                  </a:lnTo>
                  <a:lnTo>
                    <a:pt x="123" y="223"/>
                  </a:lnTo>
                  <a:lnTo>
                    <a:pt x="127" y="202"/>
                  </a:lnTo>
                  <a:lnTo>
                    <a:pt x="131" y="181"/>
                  </a:lnTo>
                  <a:lnTo>
                    <a:pt x="135" y="160"/>
                  </a:lnTo>
                  <a:lnTo>
                    <a:pt x="138" y="140"/>
                  </a:lnTo>
                  <a:lnTo>
                    <a:pt x="143" y="120"/>
                  </a:lnTo>
                  <a:lnTo>
                    <a:pt x="147" y="99"/>
                  </a:lnTo>
                  <a:lnTo>
                    <a:pt x="147" y="99"/>
                  </a:lnTo>
                  <a:lnTo>
                    <a:pt x="147" y="99"/>
                  </a:lnTo>
                  <a:lnTo>
                    <a:pt x="150" y="80"/>
                  </a:lnTo>
                  <a:lnTo>
                    <a:pt x="151" y="76"/>
                  </a:lnTo>
                  <a:lnTo>
                    <a:pt x="151" y="72"/>
                  </a:lnTo>
                  <a:lnTo>
                    <a:pt x="152" y="70"/>
                  </a:lnTo>
                  <a:lnTo>
                    <a:pt x="152" y="66"/>
                  </a:lnTo>
                  <a:lnTo>
                    <a:pt x="152" y="64"/>
                  </a:lnTo>
                  <a:lnTo>
                    <a:pt x="154" y="61"/>
                  </a:lnTo>
                  <a:lnTo>
                    <a:pt x="154" y="59"/>
                  </a:lnTo>
                  <a:lnTo>
                    <a:pt x="154" y="57"/>
                  </a:lnTo>
                  <a:lnTo>
                    <a:pt x="154" y="54"/>
                  </a:lnTo>
                  <a:lnTo>
                    <a:pt x="154" y="53"/>
                  </a:lnTo>
                  <a:lnTo>
                    <a:pt x="154" y="44"/>
                  </a:lnTo>
                  <a:lnTo>
                    <a:pt x="154" y="44"/>
                  </a:lnTo>
                  <a:lnTo>
                    <a:pt x="154" y="35"/>
                  </a:lnTo>
                  <a:lnTo>
                    <a:pt x="154" y="33"/>
                  </a:lnTo>
                  <a:lnTo>
                    <a:pt x="154" y="31"/>
                  </a:lnTo>
                  <a:lnTo>
                    <a:pt x="154" y="30"/>
                  </a:lnTo>
                  <a:lnTo>
                    <a:pt x="154" y="28"/>
                  </a:lnTo>
                  <a:lnTo>
                    <a:pt x="152" y="27"/>
                  </a:lnTo>
                  <a:lnTo>
                    <a:pt x="152" y="26"/>
                  </a:lnTo>
                  <a:lnTo>
                    <a:pt x="152" y="25"/>
                  </a:lnTo>
                  <a:lnTo>
                    <a:pt x="151" y="24"/>
                  </a:lnTo>
                  <a:lnTo>
                    <a:pt x="151" y="24"/>
                  </a:lnTo>
                  <a:lnTo>
                    <a:pt x="150" y="22"/>
                  </a:lnTo>
                  <a:lnTo>
                    <a:pt x="147" y="20"/>
                  </a:lnTo>
                  <a:lnTo>
                    <a:pt x="147" y="4"/>
                  </a:lnTo>
                  <a:lnTo>
                    <a:pt x="154" y="3"/>
                  </a:lnTo>
                  <a:lnTo>
                    <a:pt x="159" y="3"/>
                  </a:lnTo>
                  <a:lnTo>
                    <a:pt x="166" y="3"/>
                  </a:lnTo>
                  <a:lnTo>
                    <a:pt x="172" y="2"/>
                  </a:lnTo>
                  <a:lnTo>
                    <a:pt x="179" y="2"/>
                  </a:lnTo>
                  <a:lnTo>
                    <a:pt x="185" y="2"/>
                  </a:lnTo>
                  <a:lnTo>
                    <a:pt x="192" y="2"/>
                  </a:lnTo>
                  <a:lnTo>
                    <a:pt x="198" y="0"/>
                  </a:lnTo>
                  <a:lnTo>
                    <a:pt x="205" y="0"/>
                  </a:lnTo>
                  <a:lnTo>
                    <a:pt x="211" y="0"/>
                  </a:lnTo>
                  <a:lnTo>
                    <a:pt x="211" y="0"/>
                  </a:lnTo>
                  <a:lnTo>
                    <a:pt x="211" y="2"/>
                  </a:lnTo>
                  <a:lnTo>
                    <a:pt x="211" y="3"/>
                  </a:lnTo>
                  <a:lnTo>
                    <a:pt x="211" y="5"/>
                  </a:lnTo>
                  <a:lnTo>
                    <a:pt x="211" y="6"/>
                  </a:lnTo>
                  <a:lnTo>
                    <a:pt x="211" y="9"/>
                  </a:lnTo>
                  <a:lnTo>
                    <a:pt x="211" y="10"/>
                  </a:lnTo>
                  <a:lnTo>
                    <a:pt x="211" y="11"/>
                  </a:lnTo>
                  <a:lnTo>
                    <a:pt x="211" y="14"/>
                  </a:lnTo>
                  <a:lnTo>
                    <a:pt x="211" y="15"/>
                  </a:lnTo>
                  <a:lnTo>
                    <a:pt x="211" y="16"/>
                  </a:lnTo>
                  <a:lnTo>
                    <a:pt x="211" y="16"/>
                  </a:lnTo>
                  <a:lnTo>
                    <a:pt x="211" y="16"/>
                  </a:lnTo>
                  <a:lnTo>
                    <a:pt x="208" y="20"/>
                  </a:lnTo>
                  <a:lnTo>
                    <a:pt x="208" y="20"/>
                  </a:lnTo>
                  <a:lnTo>
                    <a:pt x="207" y="21"/>
                  </a:lnTo>
                  <a:lnTo>
                    <a:pt x="207" y="21"/>
                  </a:lnTo>
                  <a:lnTo>
                    <a:pt x="207" y="22"/>
                  </a:lnTo>
                  <a:lnTo>
                    <a:pt x="206" y="22"/>
                  </a:lnTo>
                  <a:lnTo>
                    <a:pt x="206" y="24"/>
                  </a:lnTo>
                  <a:lnTo>
                    <a:pt x="206" y="24"/>
                  </a:lnTo>
                  <a:lnTo>
                    <a:pt x="206" y="25"/>
                  </a:lnTo>
                  <a:lnTo>
                    <a:pt x="205" y="25"/>
                  </a:lnTo>
                  <a:lnTo>
                    <a:pt x="205" y="26"/>
                  </a:lnTo>
                  <a:lnTo>
                    <a:pt x="204" y="30"/>
                  </a:lnTo>
                  <a:lnTo>
                    <a:pt x="204" y="30"/>
                  </a:lnTo>
                  <a:lnTo>
                    <a:pt x="203" y="35"/>
                  </a:lnTo>
                  <a:lnTo>
                    <a:pt x="203" y="35"/>
                  </a:lnTo>
                  <a:lnTo>
                    <a:pt x="203" y="36"/>
                  </a:lnTo>
                  <a:lnTo>
                    <a:pt x="203" y="37"/>
                  </a:lnTo>
                  <a:lnTo>
                    <a:pt x="203" y="38"/>
                  </a:lnTo>
                  <a:lnTo>
                    <a:pt x="203" y="39"/>
                  </a:lnTo>
                  <a:lnTo>
                    <a:pt x="203" y="41"/>
                  </a:lnTo>
                  <a:lnTo>
                    <a:pt x="203" y="42"/>
                  </a:lnTo>
                  <a:lnTo>
                    <a:pt x="203" y="43"/>
                  </a:lnTo>
                  <a:lnTo>
                    <a:pt x="203" y="44"/>
                  </a:lnTo>
                  <a:lnTo>
                    <a:pt x="203" y="46"/>
                  </a:lnTo>
                  <a:lnTo>
                    <a:pt x="203" y="53"/>
                  </a:lnTo>
                  <a:lnTo>
                    <a:pt x="203" y="499"/>
                  </a:lnTo>
                  <a:lnTo>
                    <a:pt x="203" y="499"/>
                  </a:lnTo>
                  <a:lnTo>
                    <a:pt x="203" y="507"/>
                  </a:lnTo>
                  <a:lnTo>
                    <a:pt x="203" y="509"/>
                  </a:lnTo>
                  <a:lnTo>
                    <a:pt x="203" y="510"/>
                  </a:lnTo>
                  <a:lnTo>
                    <a:pt x="203" y="511"/>
                  </a:lnTo>
                  <a:lnTo>
                    <a:pt x="203" y="512"/>
                  </a:lnTo>
                  <a:lnTo>
                    <a:pt x="203" y="513"/>
                  </a:lnTo>
                  <a:lnTo>
                    <a:pt x="203" y="515"/>
                  </a:lnTo>
                  <a:lnTo>
                    <a:pt x="203" y="516"/>
                  </a:lnTo>
                  <a:lnTo>
                    <a:pt x="203" y="517"/>
                  </a:lnTo>
                  <a:lnTo>
                    <a:pt x="203" y="517"/>
                  </a:lnTo>
                  <a:lnTo>
                    <a:pt x="203" y="518"/>
                  </a:lnTo>
                  <a:lnTo>
                    <a:pt x="204" y="523"/>
                  </a:lnTo>
                  <a:lnTo>
                    <a:pt x="204" y="523"/>
                  </a:lnTo>
                  <a:lnTo>
                    <a:pt x="205" y="527"/>
                  </a:lnTo>
                  <a:lnTo>
                    <a:pt x="205" y="528"/>
                  </a:lnTo>
                  <a:lnTo>
                    <a:pt x="206" y="528"/>
                  </a:lnTo>
                  <a:lnTo>
                    <a:pt x="206" y="529"/>
                  </a:lnTo>
                  <a:lnTo>
                    <a:pt x="206" y="529"/>
                  </a:lnTo>
                  <a:lnTo>
                    <a:pt x="206" y="530"/>
                  </a:lnTo>
                  <a:lnTo>
                    <a:pt x="207" y="532"/>
                  </a:lnTo>
                  <a:lnTo>
                    <a:pt x="207" y="532"/>
                  </a:lnTo>
                  <a:lnTo>
                    <a:pt x="207" y="533"/>
                  </a:lnTo>
                  <a:lnTo>
                    <a:pt x="208" y="533"/>
                  </a:lnTo>
                  <a:lnTo>
                    <a:pt x="208" y="533"/>
                  </a:lnTo>
                  <a:lnTo>
                    <a:pt x="211" y="537"/>
                  </a:lnTo>
                  <a:lnTo>
                    <a:pt x="211" y="552"/>
                  </a:lnTo>
                  <a:lnTo>
                    <a:pt x="206" y="552"/>
                  </a:lnTo>
                  <a:lnTo>
                    <a:pt x="200" y="552"/>
                  </a:lnTo>
                  <a:lnTo>
                    <a:pt x="194" y="552"/>
                  </a:lnTo>
                  <a:lnTo>
                    <a:pt x="190" y="551"/>
                  </a:lnTo>
                  <a:lnTo>
                    <a:pt x="184" y="551"/>
                  </a:lnTo>
                  <a:lnTo>
                    <a:pt x="178" y="551"/>
                  </a:lnTo>
                  <a:lnTo>
                    <a:pt x="172" y="550"/>
                  </a:lnTo>
                  <a:lnTo>
                    <a:pt x="168" y="550"/>
                  </a:lnTo>
                  <a:lnTo>
                    <a:pt x="162" y="550"/>
                  </a:lnTo>
                  <a:lnTo>
                    <a:pt x="156" y="550"/>
                  </a:lnTo>
                  <a:lnTo>
                    <a:pt x="156" y="550"/>
                  </a:lnTo>
                  <a:lnTo>
                    <a:pt x="156" y="548"/>
                  </a:lnTo>
                  <a:lnTo>
                    <a:pt x="156" y="546"/>
                  </a:lnTo>
                  <a:lnTo>
                    <a:pt x="156" y="544"/>
                  </a:lnTo>
                  <a:lnTo>
                    <a:pt x="156" y="543"/>
                  </a:lnTo>
                  <a:lnTo>
                    <a:pt x="156" y="541"/>
                  </a:lnTo>
                  <a:lnTo>
                    <a:pt x="156" y="539"/>
                  </a:lnTo>
                  <a:lnTo>
                    <a:pt x="156" y="538"/>
                  </a:lnTo>
                  <a:lnTo>
                    <a:pt x="156" y="537"/>
                  </a:lnTo>
                  <a:lnTo>
                    <a:pt x="156" y="534"/>
                  </a:lnTo>
                  <a:lnTo>
                    <a:pt x="156" y="533"/>
                  </a:lnTo>
                  <a:lnTo>
                    <a:pt x="156" y="533"/>
                  </a:lnTo>
                  <a:lnTo>
                    <a:pt x="156" y="533"/>
                  </a:lnTo>
                  <a:lnTo>
                    <a:pt x="158" y="530"/>
                  </a:lnTo>
                  <a:lnTo>
                    <a:pt x="159" y="530"/>
                  </a:lnTo>
                  <a:lnTo>
                    <a:pt x="159" y="530"/>
                  </a:lnTo>
                  <a:lnTo>
                    <a:pt x="159" y="529"/>
                  </a:lnTo>
                  <a:lnTo>
                    <a:pt x="161" y="529"/>
                  </a:lnTo>
                  <a:lnTo>
                    <a:pt x="161" y="529"/>
                  </a:lnTo>
                  <a:lnTo>
                    <a:pt x="161" y="528"/>
                  </a:lnTo>
                  <a:lnTo>
                    <a:pt x="162" y="528"/>
                  </a:lnTo>
                  <a:lnTo>
                    <a:pt x="162" y="527"/>
                  </a:lnTo>
                  <a:lnTo>
                    <a:pt x="162" y="526"/>
                  </a:lnTo>
                  <a:lnTo>
                    <a:pt x="162" y="526"/>
                  </a:lnTo>
                  <a:lnTo>
                    <a:pt x="163" y="522"/>
                  </a:lnTo>
                  <a:lnTo>
                    <a:pt x="163" y="522"/>
                  </a:lnTo>
                  <a:lnTo>
                    <a:pt x="164" y="517"/>
                  </a:lnTo>
                  <a:lnTo>
                    <a:pt x="164" y="517"/>
                  </a:lnTo>
                  <a:lnTo>
                    <a:pt x="164" y="516"/>
                  </a:lnTo>
                  <a:lnTo>
                    <a:pt x="165" y="515"/>
                  </a:lnTo>
                  <a:lnTo>
                    <a:pt x="165" y="515"/>
                  </a:lnTo>
                  <a:lnTo>
                    <a:pt x="165" y="513"/>
                  </a:lnTo>
                  <a:lnTo>
                    <a:pt x="165" y="512"/>
                  </a:lnTo>
                  <a:lnTo>
                    <a:pt x="165" y="511"/>
                  </a:lnTo>
                  <a:lnTo>
                    <a:pt x="165" y="510"/>
                  </a:lnTo>
                  <a:lnTo>
                    <a:pt x="165" y="509"/>
                  </a:lnTo>
                  <a:lnTo>
                    <a:pt x="165" y="507"/>
                  </a:lnTo>
                  <a:lnTo>
                    <a:pt x="165" y="500"/>
                  </a:lnTo>
                  <a:lnTo>
                    <a:pt x="165" y="213"/>
                  </a:lnTo>
                  <a:lnTo>
                    <a:pt x="106" y="546"/>
                  </a:lnTo>
                  <a:lnTo>
                    <a:pt x="45" y="2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81" name="Freeform 33"/>
            <p:cNvSpPr>
              <a:spLocks noEditPoints="1"/>
            </p:cNvSpPr>
            <p:nvPr/>
          </p:nvSpPr>
          <p:spPr bwMode="auto">
            <a:xfrm>
              <a:off x="2517" y="401"/>
              <a:ext cx="58" cy="143"/>
            </a:xfrm>
            <a:custGeom>
              <a:avLst/>
              <a:gdLst>
                <a:gd name="T0" fmla="*/ 45 w 172"/>
                <a:gd name="T1" fmla="*/ 448 h 573"/>
                <a:gd name="T2" fmla="*/ 43 w 172"/>
                <a:gd name="T3" fmla="*/ 470 h 573"/>
                <a:gd name="T4" fmla="*/ 41 w 172"/>
                <a:gd name="T5" fmla="*/ 487 h 573"/>
                <a:gd name="T6" fmla="*/ 40 w 172"/>
                <a:gd name="T7" fmla="*/ 501 h 573"/>
                <a:gd name="T8" fmla="*/ 38 w 172"/>
                <a:gd name="T9" fmla="*/ 508 h 573"/>
                <a:gd name="T10" fmla="*/ 38 w 172"/>
                <a:gd name="T11" fmla="*/ 513 h 573"/>
                <a:gd name="T12" fmla="*/ 38 w 172"/>
                <a:gd name="T13" fmla="*/ 531 h 573"/>
                <a:gd name="T14" fmla="*/ 40 w 172"/>
                <a:gd name="T15" fmla="*/ 539 h 573"/>
                <a:gd name="T16" fmla="*/ 42 w 172"/>
                <a:gd name="T17" fmla="*/ 542 h 573"/>
                <a:gd name="T18" fmla="*/ 43 w 172"/>
                <a:gd name="T19" fmla="*/ 563 h 573"/>
                <a:gd name="T20" fmla="*/ 25 w 172"/>
                <a:gd name="T21" fmla="*/ 562 h 573"/>
                <a:gd name="T22" fmla="*/ 5 w 172"/>
                <a:gd name="T23" fmla="*/ 561 h 573"/>
                <a:gd name="T24" fmla="*/ 0 w 172"/>
                <a:gd name="T25" fmla="*/ 557 h 573"/>
                <a:gd name="T26" fmla="*/ 0 w 172"/>
                <a:gd name="T27" fmla="*/ 551 h 573"/>
                <a:gd name="T28" fmla="*/ 0 w 172"/>
                <a:gd name="T29" fmla="*/ 544 h 573"/>
                <a:gd name="T30" fmla="*/ 4 w 172"/>
                <a:gd name="T31" fmla="*/ 542 h 573"/>
                <a:gd name="T32" fmla="*/ 5 w 172"/>
                <a:gd name="T33" fmla="*/ 540 h 573"/>
                <a:gd name="T34" fmla="*/ 6 w 172"/>
                <a:gd name="T35" fmla="*/ 537 h 573"/>
                <a:gd name="T36" fmla="*/ 8 w 172"/>
                <a:gd name="T37" fmla="*/ 529 h 573"/>
                <a:gd name="T38" fmla="*/ 9 w 172"/>
                <a:gd name="T39" fmla="*/ 524 h 573"/>
                <a:gd name="T40" fmla="*/ 11 w 172"/>
                <a:gd name="T41" fmla="*/ 517 h 573"/>
                <a:gd name="T42" fmla="*/ 62 w 172"/>
                <a:gd name="T43" fmla="*/ 92 h 573"/>
                <a:gd name="T44" fmla="*/ 64 w 172"/>
                <a:gd name="T45" fmla="*/ 76 h 573"/>
                <a:gd name="T46" fmla="*/ 65 w 172"/>
                <a:gd name="T47" fmla="*/ 67 h 573"/>
                <a:gd name="T48" fmla="*/ 65 w 172"/>
                <a:gd name="T49" fmla="*/ 60 h 573"/>
                <a:gd name="T50" fmla="*/ 65 w 172"/>
                <a:gd name="T51" fmla="*/ 39 h 573"/>
                <a:gd name="T52" fmla="*/ 64 w 172"/>
                <a:gd name="T53" fmla="*/ 32 h 573"/>
                <a:gd name="T54" fmla="*/ 62 w 172"/>
                <a:gd name="T55" fmla="*/ 27 h 573"/>
                <a:gd name="T56" fmla="*/ 63 w 172"/>
                <a:gd name="T57" fmla="*/ 2 h 573"/>
                <a:gd name="T58" fmla="*/ 84 w 172"/>
                <a:gd name="T59" fmla="*/ 1 h 573"/>
                <a:gd name="T60" fmla="*/ 106 w 172"/>
                <a:gd name="T61" fmla="*/ 0 h 573"/>
                <a:gd name="T62" fmla="*/ 111 w 172"/>
                <a:gd name="T63" fmla="*/ 4 h 573"/>
                <a:gd name="T64" fmla="*/ 111 w 172"/>
                <a:gd name="T65" fmla="*/ 10 h 573"/>
                <a:gd name="T66" fmla="*/ 111 w 172"/>
                <a:gd name="T67" fmla="*/ 17 h 573"/>
                <a:gd name="T68" fmla="*/ 107 w 172"/>
                <a:gd name="T69" fmla="*/ 24 h 573"/>
                <a:gd name="T70" fmla="*/ 105 w 172"/>
                <a:gd name="T71" fmla="*/ 29 h 573"/>
                <a:gd name="T72" fmla="*/ 104 w 172"/>
                <a:gd name="T73" fmla="*/ 38 h 573"/>
                <a:gd name="T74" fmla="*/ 104 w 172"/>
                <a:gd name="T75" fmla="*/ 60 h 573"/>
                <a:gd name="T76" fmla="*/ 105 w 172"/>
                <a:gd name="T77" fmla="*/ 67 h 573"/>
                <a:gd name="T78" fmla="*/ 105 w 172"/>
                <a:gd name="T79" fmla="*/ 76 h 573"/>
                <a:gd name="T80" fmla="*/ 158 w 172"/>
                <a:gd name="T81" fmla="*/ 497 h 573"/>
                <a:gd name="T82" fmla="*/ 162 w 172"/>
                <a:gd name="T83" fmla="*/ 520 h 573"/>
                <a:gd name="T84" fmla="*/ 163 w 172"/>
                <a:gd name="T85" fmla="*/ 530 h 573"/>
                <a:gd name="T86" fmla="*/ 164 w 172"/>
                <a:gd name="T87" fmla="*/ 536 h 573"/>
                <a:gd name="T88" fmla="*/ 167 w 172"/>
                <a:gd name="T89" fmla="*/ 547 h 573"/>
                <a:gd name="T90" fmla="*/ 168 w 172"/>
                <a:gd name="T91" fmla="*/ 550 h 573"/>
                <a:gd name="T92" fmla="*/ 169 w 172"/>
                <a:gd name="T93" fmla="*/ 552 h 573"/>
                <a:gd name="T94" fmla="*/ 167 w 172"/>
                <a:gd name="T95" fmla="*/ 573 h 573"/>
                <a:gd name="T96" fmla="*/ 146 w 172"/>
                <a:gd name="T97" fmla="*/ 570 h 573"/>
                <a:gd name="T98" fmla="*/ 124 w 172"/>
                <a:gd name="T99" fmla="*/ 569 h 573"/>
                <a:gd name="T100" fmla="*/ 118 w 172"/>
                <a:gd name="T101" fmla="*/ 566 h 573"/>
                <a:gd name="T102" fmla="*/ 118 w 172"/>
                <a:gd name="T103" fmla="*/ 558 h 573"/>
                <a:gd name="T104" fmla="*/ 118 w 172"/>
                <a:gd name="T105" fmla="*/ 551 h 573"/>
                <a:gd name="T106" fmla="*/ 122 w 172"/>
                <a:gd name="T107" fmla="*/ 548 h 573"/>
                <a:gd name="T108" fmla="*/ 124 w 172"/>
                <a:gd name="T109" fmla="*/ 545 h 573"/>
                <a:gd name="T110" fmla="*/ 125 w 172"/>
                <a:gd name="T111" fmla="*/ 537 h 573"/>
                <a:gd name="T112" fmla="*/ 125 w 172"/>
                <a:gd name="T113" fmla="*/ 517 h 573"/>
                <a:gd name="T114" fmla="*/ 125 w 172"/>
                <a:gd name="T115" fmla="*/ 511 h 573"/>
                <a:gd name="T116" fmla="*/ 124 w 172"/>
                <a:gd name="T117" fmla="*/ 503 h 573"/>
                <a:gd name="T118" fmla="*/ 115 w 172"/>
                <a:gd name="T119" fmla="*/ 435 h 573"/>
                <a:gd name="T120" fmla="*/ 76 w 172"/>
                <a:gd name="T121" fmla="*/ 189 h 573"/>
                <a:gd name="T122" fmla="*/ 68 w 172"/>
                <a:gd name="T123" fmla="*/ 261 h 573"/>
                <a:gd name="T124" fmla="*/ 59 w 172"/>
                <a:gd name="T125" fmla="*/ 334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2" h="573">
                  <a:moveTo>
                    <a:pt x="47" y="432"/>
                  </a:moveTo>
                  <a:lnTo>
                    <a:pt x="47" y="437"/>
                  </a:lnTo>
                  <a:lnTo>
                    <a:pt x="45" y="443"/>
                  </a:lnTo>
                  <a:lnTo>
                    <a:pt x="45" y="448"/>
                  </a:lnTo>
                  <a:lnTo>
                    <a:pt x="44" y="454"/>
                  </a:lnTo>
                  <a:lnTo>
                    <a:pt x="44" y="459"/>
                  </a:lnTo>
                  <a:lnTo>
                    <a:pt x="43" y="465"/>
                  </a:lnTo>
                  <a:lnTo>
                    <a:pt x="43" y="470"/>
                  </a:lnTo>
                  <a:lnTo>
                    <a:pt x="42" y="476"/>
                  </a:lnTo>
                  <a:lnTo>
                    <a:pt x="42" y="481"/>
                  </a:lnTo>
                  <a:lnTo>
                    <a:pt x="41" y="487"/>
                  </a:lnTo>
                  <a:lnTo>
                    <a:pt x="41" y="487"/>
                  </a:lnTo>
                  <a:lnTo>
                    <a:pt x="41" y="487"/>
                  </a:lnTo>
                  <a:lnTo>
                    <a:pt x="40" y="497"/>
                  </a:lnTo>
                  <a:lnTo>
                    <a:pt x="40" y="500"/>
                  </a:lnTo>
                  <a:lnTo>
                    <a:pt x="40" y="501"/>
                  </a:lnTo>
                  <a:lnTo>
                    <a:pt x="40" y="503"/>
                  </a:lnTo>
                  <a:lnTo>
                    <a:pt x="40" y="505"/>
                  </a:lnTo>
                  <a:lnTo>
                    <a:pt x="38" y="506"/>
                  </a:lnTo>
                  <a:lnTo>
                    <a:pt x="38" y="508"/>
                  </a:lnTo>
                  <a:lnTo>
                    <a:pt x="38" y="509"/>
                  </a:lnTo>
                  <a:lnTo>
                    <a:pt x="38" y="511"/>
                  </a:lnTo>
                  <a:lnTo>
                    <a:pt x="38" y="512"/>
                  </a:lnTo>
                  <a:lnTo>
                    <a:pt x="38" y="513"/>
                  </a:lnTo>
                  <a:lnTo>
                    <a:pt x="38" y="518"/>
                  </a:lnTo>
                  <a:lnTo>
                    <a:pt x="38" y="518"/>
                  </a:lnTo>
                  <a:lnTo>
                    <a:pt x="38" y="529"/>
                  </a:lnTo>
                  <a:lnTo>
                    <a:pt x="38" y="531"/>
                  </a:lnTo>
                  <a:lnTo>
                    <a:pt x="38" y="534"/>
                  </a:lnTo>
                  <a:lnTo>
                    <a:pt x="38" y="535"/>
                  </a:lnTo>
                  <a:lnTo>
                    <a:pt x="40" y="536"/>
                  </a:lnTo>
                  <a:lnTo>
                    <a:pt x="40" y="539"/>
                  </a:lnTo>
                  <a:lnTo>
                    <a:pt x="41" y="540"/>
                  </a:lnTo>
                  <a:lnTo>
                    <a:pt x="41" y="541"/>
                  </a:lnTo>
                  <a:lnTo>
                    <a:pt x="42" y="541"/>
                  </a:lnTo>
                  <a:lnTo>
                    <a:pt x="42" y="542"/>
                  </a:lnTo>
                  <a:lnTo>
                    <a:pt x="43" y="544"/>
                  </a:lnTo>
                  <a:lnTo>
                    <a:pt x="48" y="547"/>
                  </a:lnTo>
                  <a:lnTo>
                    <a:pt x="48" y="563"/>
                  </a:lnTo>
                  <a:lnTo>
                    <a:pt x="43" y="563"/>
                  </a:lnTo>
                  <a:lnTo>
                    <a:pt x="38" y="563"/>
                  </a:lnTo>
                  <a:lnTo>
                    <a:pt x="34" y="563"/>
                  </a:lnTo>
                  <a:lnTo>
                    <a:pt x="29" y="562"/>
                  </a:lnTo>
                  <a:lnTo>
                    <a:pt x="25" y="562"/>
                  </a:lnTo>
                  <a:lnTo>
                    <a:pt x="20" y="562"/>
                  </a:lnTo>
                  <a:lnTo>
                    <a:pt x="14" y="562"/>
                  </a:lnTo>
                  <a:lnTo>
                    <a:pt x="9" y="561"/>
                  </a:lnTo>
                  <a:lnTo>
                    <a:pt x="5" y="561"/>
                  </a:lnTo>
                  <a:lnTo>
                    <a:pt x="0" y="561"/>
                  </a:lnTo>
                  <a:lnTo>
                    <a:pt x="0" y="561"/>
                  </a:lnTo>
                  <a:lnTo>
                    <a:pt x="0" y="559"/>
                  </a:lnTo>
                  <a:lnTo>
                    <a:pt x="0" y="557"/>
                  </a:lnTo>
                  <a:lnTo>
                    <a:pt x="0" y="556"/>
                  </a:lnTo>
                  <a:lnTo>
                    <a:pt x="0" y="553"/>
                  </a:lnTo>
                  <a:lnTo>
                    <a:pt x="0" y="552"/>
                  </a:lnTo>
                  <a:lnTo>
                    <a:pt x="0" y="551"/>
                  </a:lnTo>
                  <a:lnTo>
                    <a:pt x="0" y="548"/>
                  </a:lnTo>
                  <a:lnTo>
                    <a:pt x="0" y="547"/>
                  </a:lnTo>
                  <a:lnTo>
                    <a:pt x="0" y="546"/>
                  </a:lnTo>
                  <a:lnTo>
                    <a:pt x="0" y="544"/>
                  </a:lnTo>
                  <a:lnTo>
                    <a:pt x="0" y="544"/>
                  </a:lnTo>
                  <a:lnTo>
                    <a:pt x="0" y="544"/>
                  </a:lnTo>
                  <a:lnTo>
                    <a:pt x="2" y="542"/>
                  </a:lnTo>
                  <a:lnTo>
                    <a:pt x="4" y="542"/>
                  </a:lnTo>
                  <a:lnTo>
                    <a:pt x="4" y="541"/>
                  </a:lnTo>
                  <a:lnTo>
                    <a:pt x="4" y="541"/>
                  </a:lnTo>
                  <a:lnTo>
                    <a:pt x="5" y="541"/>
                  </a:lnTo>
                  <a:lnTo>
                    <a:pt x="5" y="540"/>
                  </a:lnTo>
                  <a:lnTo>
                    <a:pt x="5" y="540"/>
                  </a:lnTo>
                  <a:lnTo>
                    <a:pt x="6" y="539"/>
                  </a:lnTo>
                  <a:lnTo>
                    <a:pt x="6" y="539"/>
                  </a:lnTo>
                  <a:lnTo>
                    <a:pt x="6" y="537"/>
                  </a:lnTo>
                  <a:lnTo>
                    <a:pt x="6" y="537"/>
                  </a:lnTo>
                  <a:lnTo>
                    <a:pt x="7" y="533"/>
                  </a:lnTo>
                  <a:lnTo>
                    <a:pt x="7" y="533"/>
                  </a:lnTo>
                  <a:lnTo>
                    <a:pt x="8" y="529"/>
                  </a:lnTo>
                  <a:lnTo>
                    <a:pt x="8" y="528"/>
                  </a:lnTo>
                  <a:lnTo>
                    <a:pt x="9" y="527"/>
                  </a:lnTo>
                  <a:lnTo>
                    <a:pt x="9" y="525"/>
                  </a:lnTo>
                  <a:lnTo>
                    <a:pt x="9" y="524"/>
                  </a:lnTo>
                  <a:lnTo>
                    <a:pt x="9" y="523"/>
                  </a:lnTo>
                  <a:lnTo>
                    <a:pt x="9" y="522"/>
                  </a:lnTo>
                  <a:lnTo>
                    <a:pt x="11" y="519"/>
                  </a:lnTo>
                  <a:lnTo>
                    <a:pt x="11" y="517"/>
                  </a:lnTo>
                  <a:lnTo>
                    <a:pt x="11" y="516"/>
                  </a:lnTo>
                  <a:lnTo>
                    <a:pt x="11" y="513"/>
                  </a:lnTo>
                  <a:lnTo>
                    <a:pt x="13" y="501"/>
                  </a:lnTo>
                  <a:lnTo>
                    <a:pt x="62" y="92"/>
                  </a:lnTo>
                  <a:lnTo>
                    <a:pt x="62" y="92"/>
                  </a:lnTo>
                  <a:lnTo>
                    <a:pt x="64" y="81"/>
                  </a:lnTo>
                  <a:lnTo>
                    <a:pt x="64" y="78"/>
                  </a:lnTo>
                  <a:lnTo>
                    <a:pt x="64" y="76"/>
                  </a:lnTo>
                  <a:lnTo>
                    <a:pt x="64" y="73"/>
                  </a:lnTo>
                  <a:lnTo>
                    <a:pt x="64" y="72"/>
                  </a:lnTo>
                  <a:lnTo>
                    <a:pt x="64" y="70"/>
                  </a:lnTo>
                  <a:lnTo>
                    <a:pt x="65" y="67"/>
                  </a:lnTo>
                  <a:lnTo>
                    <a:pt x="65" y="66"/>
                  </a:lnTo>
                  <a:lnTo>
                    <a:pt x="65" y="64"/>
                  </a:lnTo>
                  <a:lnTo>
                    <a:pt x="65" y="62"/>
                  </a:lnTo>
                  <a:lnTo>
                    <a:pt x="65" y="60"/>
                  </a:lnTo>
                  <a:lnTo>
                    <a:pt x="65" y="51"/>
                  </a:lnTo>
                  <a:lnTo>
                    <a:pt x="65" y="51"/>
                  </a:lnTo>
                  <a:lnTo>
                    <a:pt x="65" y="42"/>
                  </a:lnTo>
                  <a:lnTo>
                    <a:pt x="65" y="39"/>
                  </a:lnTo>
                  <a:lnTo>
                    <a:pt x="65" y="38"/>
                  </a:lnTo>
                  <a:lnTo>
                    <a:pt x="64" y="35"/>
                  </a:lnTo>
                  <a:lnTo>
                    <a:pt x="64" y="34"/>
                  </a:lnTo>
                  <a:lnTo>
                    <a:pt x="64" y="32"/>
                  </a:lnTo>
                  <a:lnTo>
                    <a:pt x="64" y="31"/>
                  </a:lnTo>
                  <a:lnTo>
                    <a:pt x="63" y="29"/>
                  </a:lnTo>
                  <a:lnTo>
                    <a:pt x="63" y="28"/>
                  </a:lnTo>
                  <a:lnTo>
                    <a:pt x="62" y="27"/>
                  </a:lnTo>
                  <a:lnTo>
                    <a:pt x="62" y="26"/>
                  </a:lnTo>
                  <a:lnTo>
                    <a:pt x="58" y="20"/>
                  </a:lnTo>
                  <a:lnTo>
                    <a:pt x="58" y="2"/>
                  </a:lnTo>
                  <a:lnTo>
                    <a:pt x="63" y="2"/>
                  </a:lnTo>
                  <a:lnTo>
                    <a:pt x="69" y="2"/>
                  </a:lnTo>
                  <a:lnTo>
                    <a:pt x="73" y="2"/>
                  </a:lnTo>
                  <a:lnTo>
                    <a:pt x="79" y="1"/>
                  </a:lnTo>
                  <a:lnTo>
                    <a:pt x="84" y="1"/>
                  </a:lnTo>
                  <a:lnTo>
                    <a:pt x="90" y="1"/>
                  </a:lnTo>
                  <a:lnTo>
                    <a:pt x="96" y="1"/>
                  </a:lnTo>
                  <a:lnTo>
                    <a:pt x="100" y="0"/>
                  </a:lnTo>
                  <a:lnTo>
                    <a:pt x="106" y="0"/>
                  </a:lnTo>
                  <a:lnTo>
                    <a:pt x="111" y="0"/>
                  </a:lnTo>
                  <a:lnTo>
                    <a:pt x="111" y="0"/>
                  </a:lnTo>
                  <a:lnTo>
                    <a:pt x="111" y="1"/>
                  </a:lnTo>
                  <a:lnTo>
                    <a:pt x="111" y="4"/>
                  </a:lnTo>
                  <a:lnTo>
                    <a:pt x="111" y="5"/>
                  </a:lnTo>
                  <a:lnTo>
                    <a:pt x="111" y="6"/>
                  </a:lnTo>
                  <a:lnTo>
                    <a:pt x="111" y="9"/>
                  </a:lnTo>
                  <a:lnTo>
                    <a:pt x="111" y="10"/>
                  </a:lnTo>
                  <a:lnTo>
                    <a:pt x="111" y="12"/>
                  </a:lnTo>
                  <a:lnTo>
                    <a:pt x="111" y="13"/>
                  </a:lnTo>
                  <a:lnTo>
                    <a:pt x="111" y="15"/>
                  </a:lnTo>
                  <a:lnTo>
                    <a:pt x="111" y="17"/>
                  </a:lnTo>
                  <a:lnTo>
                    <a:pt x="111" y="17"/>
                  </a:lnTo>
                  <a:lnTo>
                    <a:pt x="111" y="17"/>
                  </a:lnTo>
                  <a:lnTo>
                    <a:pt x="107" y="23"/>
                  </a:lnTo>
                  <a:lnTo>
                    <a:pt x="107" y="24"/>
                  </a:lnTo>
                  <a:lnTo>
                    <a:pt x="106" y="26"/>
                  </a:lnTo>
                  <a:lnTo>
                    <a:pt x="106" y="27"/>
                  </a:lnTo>
                  <a:lnTo>
                    <a:pt x="105" y="28"/>
                  </a:lnTo>
                  <a:lnTo>
                    <a:pt x="105" y="29"/>
                  </a:lnTo>
                  <a:lnTo>
                    <a:pt x="105" y="32"/>
                  </a:lnTo>
                  <a:lnTo>
                    <a:pt x="105" y="33"/>
                  </a:lnTo>
                  <a:lnTo>
                    <a:pt x="104" y="35"/>
                  </a:lnTo>
                  <a:lnTo>
                    <a:pt x="104" y="38"/>
                  </a:lnTo>
                  <a:lnTo>
                    <a:pt x="104" y="40"/>
                  </a:lnTo>
                  <a:lnTo>
                    <a:pt x="104" y="51"/>
                  </a:lnTo>
                  <a:lnTo>
                    <a:pt x="104" y="51"/>
                  </a:lnTo>
                  <a:lnTo>
                    <a:pt x="104" y="60"/>
                  </a:lnTo>
                  <a:lnTo>
                    <a:pt x="104" y="61"/>
                  </a:lnTo>
                  <a:lnTo>
                    <a:pt x="104" y="64"/>
                  </a:lnTo>
                  <a:lnTo>
                    <a:pt x="104" y="65"/>
                  </a:lnTo>
                  <a:lnTo>
                    <a:pt x="105" y="67"/>
                  </a:lnTo>
                  <a:lnTo>
                    <a:pt x="105" y="68"/>
                  </a:lnTo>
                  <a:lnTo>
                    <a:pt x="105" y="71"/>
                  </a:lnTo>
                  <a:lnTo>
                    <a:pt x="105" y="73"/>
                  </a:lnTo>
                  <a:lnTo>
                    <a:pt x="105" y="76"/>
                  </a:lnTo>
                  <a:lnTo>
                    <a:pt x="105" y="77"/>
                  </a:lnTo>
                  <a:lnTo>
                    <a:pt x="106" y="79"/>
                  </a:lnTo>
                  <a:lnTo>
                    <a:pt x="107" y="92"/>
                  </a:lnTo>
                  <a:lnTo>
                    <a:pt x="158" y="497"/>
                  </a:lnTo>
                  <a:lnTo>
                    <a:pt x="158" y="497"/>
                  </a:lnTo>
                  <a:lnTo>
                    <a:pt x="161" y="514"/>
                  </a:lnTo>
                  <a:lnTo>
                    <a:pt x="161" y="517"/>
                  </a:lnTo>
                  <a:lnTo>
                    <a:pt x="162" y="520"/>
                  </a:lnTo>
                  <a:lnTo>
                    <a:pt x="162" y="523"/>
                  </a:lnTo>
                  <a:lnTo>
                    <a:pt x="162" y="525"/>
                  </a:lnTo>
                  <a:lnTo>
                    <a:pt x="162" y="528"/>
                  </a:lnTo>
                  <a:lnTo>
                    <a:pt x="163" y="530"/>
                  </a:lnTo>
                  <a:lnTo>
                    <a:pt x="163" y="531"/>
                  </a:lnTo>
                  <a:lnTo>
                    <a:pt x="163" y="534"/>
                  </a:lnTo>
                  <a:lnTo>
                    <a:pt x="163" y="535"/>
                  </a:lnTo>
                  <a:lnTo>
                    <a:pt x="164" y="536"/>
                  </a:lnTo>
                  <a:lnTo>
                    <a:pt x="165" y="541"/>
                  </a:lnTo>
                  <a:lnTo>
                    <a:pt x="165" y="541"/>
                  </a:lnTo>
                  <a:lnTo>
                    <a:pt x="167" y="546"/>
                  </a:lnTo>
                  <a:lnTo>
                    <a:pt x="167" y="547"/>
                  </a:lnTo>
                  <a:lnTo>
                    <a:pt x="167" y="547"/>
                  </a:lnTo>
                  <a:lnTo>
                    <a:pt x="167" y="548"/>
                  </a:lnTo>
                  <a:lnTo>
                    <a:pt x="168" y="550"/>
                  </a:lnTo>
                  <a:lnTo>
                    <a:pt x="168" y="550"/>
                  </a:lnTo>
                  <a:lnTo>
                    <a:pt x="168" y="551"/>
                  </a:lnTo>
                  <a:lnTo>
                    <a:pt x="169" y="551"/>
                  </a:lnTo>
                  <a:lnTo>
                    <a:pt x="169" y="552"/>
                  </a:lnTo>
                  <a:lnTo>
                    <a:pt x="169" y="552"/>
                  </a:lnTo>
                  <a:lnTo>
                    <a:pt x="170" y="553"/>
                  </a:lnTo>
                  <a:lnTo>
                    <a:pt x="172" y="556"/>
                  </a:lnTo>
                  <a:lnTo>
                    <a:pt x="172" y="573"/>
                  </a:lnTo>
                  <a:lnTo>
                    <a:pt x="167" y="573"/>
                  </a:lnTo>
                  <a:lnTo>
                    <a:pt x="162" y="572"/>
                  </a:lnTo>
                  <a:lnTo>
                    <a:pt x="156" y="572"/>
                  </a:lnTo>
                  <a:lnTo>
                    <a:pt x="150" y="572"/>
                  </a:lnTo>
                  <a:lnTo>
                    <a:pt x="146" y="570"/>
                  </a:lnTo>
                  <a:lnTo>
                    <a:pt x="140" y="570"/>
                  </a:lnTo>
                  <a:lnTo>
                    <a:pt x="134" y="570"/>
                  </a:lnTo>
                  <a:lnTo>
                    <a:pt x="129" y="569"/>
                  </a:lnTo>
                  <a:lnTo>
                    <a:pt x="124" y="569"/>
                  </a:lnTo>
                  <a:lnTo>
                    <a:pt x="118" y="569"/>
                  </a:lnTo>
                  <a:lnTo>
                    <a:pt x="118" y="569"/>
                  </a:lnTo>
                  <a:lnTo>
                    <a:pt x="118" y="567"/>
                  </a:lnTo>
                  <a:lnTo>
                    <a:pt x="118" y="566"/>
                  </a:lnTo>
                  <a:lnTo>
                    <a:pt x="118" y="563"/>
                  </a:lnTo>
                  <a:lnTo>
                    <a:pt x="118" y="562"/>
                  </a:lnTo>
                  <a:lnTo>
                    <a:pt x="118" y="561"/>
                  </a:lnTo>
                  <a:lnTo>
                    <a:pt x="118" y="558"/>
                  </a:lnTo>
                  <a:lnTo>
                    <a:pt x="118" y="557"/>
                  </a:lnTo>
                  <a:lnTo>
                    <a:pt x="118" y="555"/>
                  </a:lnTo>
                  <a:lnTo>
                    <a:pt x="118" y="553"/>
                  </a:lnTo>
                  <a:lnTo>
                    <a:pt x="118" y="551"/>
                  </a:lnTo>
                  <a:lnTo>
                    <a:pt x="118" y="551"/>
                  </a:lnTo>
                  <a:lnTo>
                    <a:pt x="118" y="551"/>
                  </a:lnTo>
                  <a:lnTo>
                    <a:pt x="121" y="548"/>
                  </a:lnTo>
                  <a:lnTo>
                    <a:pt x="122" y="548"/>
                  </a:lnTo>
                  <a:lnTo>
                    <a:pt x="122" y="547"/>
                  </a:lnTo>
                  <a:lnTo>
                    <a:pt x="124" y="547"/>
                  </a:lnTo>
                  <a:lnTo>
                    <a:pt x="124" y="546"/>
                  </a:lnTo>
                  <a:lnTo>
                    <a:pt x="124" y="545"/>
                  </a:lnTo>
                  <a:lnTo>
                    <a:pt x="125" y="542"/>
                  </a:lnTo>
                  <a:lnTo>
                    <a:pt x="125" y="541"/>
                  </a:lnTo>
                  <a:lnTo>
                    <a:pt x="125" y="540"/>
                  </a:lnTo>
                  <a:lnTo>
                    <a:pt x="125" y="537"/>
                  </a:lnTo>
                  <a:lnTo>
                    <a:pt x="125" y="535"/>
                  </a:lnTo>
                  <a:lnTo>
                    <a:pt x="125" y="524"/>
                  </a:lnTo>
                  <a:lnTo>
                    <a:pt x="125" y="524"/>
                  </a:lnTo>
                  <a:lnTo>
                    <a:pt x="125" y="517"/>
                  </a:lnTo>
                  <a:lnTo>
                    <a:pt x="125" y="516"/>
                  </a:lnTo>
                  <a:lnTo>
                    <a:pt x="125" y="513"/>
                  </a:lnTo>
                  <a:lnTo>
                    <a:pt x="125" y="512"/>
                  </a:lnTo>
                  <a:lnTo>
                    <a:pt x="125" y="511"/>
                  </a:lnTo>
                  <a:lnTo>
                    <a:pt x="125" y="508"/>
                  </a:lnTo>
                  <a:lnTo>
                    <a:pt x="125" y="507"/>
                  </a:lnTo>
                  <a:lnTo>
                    <a:pt x="124" y="505"/>
                  </a:lnTo>
                  <a:lnTo>
                    <a:pt x="124" y="503"/>
                  </a:lnTo>
                  <a:lnTo>
                    <a:pt x="124" y="501"/>
                  </a:lnTo>
                  <a:lnTo>
                    <a:pt x="124" y="498"/>
                  </a:lnTo>
                  <a:lnTo>
                    <a:pt x="121" y="487"/>
                  </a:lnTo>
                  <a:lnTo>
                    <a:pt x="115" y="435"/>
                  </a:lnTo>
                  <a:lnTo>
                    <a:pt x="47" y="432"/>
                  </a:lnTo>
                  <a:close/>
                  <a:moveTo>
                    <a:pt x="80" y="153"/>
                  </a:moveTo>
                  <a:lnTo>
                    <a:pt x="78" y="171"/>
                  </a:lnTo>
                  <a:lnTo>
                    <a:pt x="76" y="189"/>
                  </a:lnTo>
                  <a:lnTo>
                    <a:pt x="73" y="208"/>
                  </a:lnTo>
                  <a:lnTo>
                    <a:pt x="72" y="225"/>
                  </a:lnTo>
                  <a:lnTo>
                    <a:pt x="70" y="243"/>
                  </a:lnTo>
                  <a:lnTo>
                    <a:pt x="68" y="261"/>
                  </a:lnTo>
                  <a:lnTo>
                    <a:pt x="65" y="280"/>
                  </a:lnTo>
                  <a:lnTo>
                    <a:pt x="63" y="297"/>
                  </a:lnTo>
                  <a:lnTo>
                    <a:pt x="62" y="315"/>
                  </a:lnTo>
                  <a:lnTo>
                    <a:pt x="59" y="334"/>
                  </a:lnTo>
                  <a:lnTo>
                    <a:pt x="59" y="334"/>
                  </a:lnTo>
                  <a:lnTo>
                    <a:pt x="103" y="334"/>
                  </a:lnTo>
                  <a:lnTo>
                    <a:pt x="80"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82" name="Freeform 34"/>
            <p:cNvSpPr>
              <a:spLocks noEditPoints="1"/>
            </p:cNvSpPr>
            <p:nvPr/>
          </p:nvSpPr>
          <p:spPr bwMode="auto">
            <a:xfrm>
              <a:off x="2578" y="397"/>
              <a:ext cx="54" cy="150"/>
            </a:xfrm>
            <a:custGeom>
              <a:avLst/>
              <a:gdLst>
                <a:gd name="T0" fmla="*/ 40 w 163"/>
                <a:gd name="T1" fmla="*/ 543 h 600"/>
                <a:gd name="T2" fmla="*/ 42 w 163"/>
                <a:gd name="T3" fmla="*/ 549 h 600"/>
                <a:gd name="T4" fmla="*/ 43 w 163"/>
                <a:gd name="T5" fmla="*/ 557 h 600"/>
                <a:gd name="T6" fmla="*/ 44 w 163"/>
                <a:gd name="T7" fmla="*/ 564 h 600"/>
                <a:gd name="T8" fmla="*/ 46 w 163"/>
                <a:gd name="T9" fmla="*/ 568 h 600"/>
                <a:gd name="T10" fmla="*/ 39 w 163"/>
                <a:gd name="T11" fmla="*/ 589 h 600"/>
                <a:gd name="T12" fmla="*/ 15 w 163"/>
                <a:gd name="T13" fmla="*/ 586 h 600"/>
                <a:gd name="T14" fmla="*/ 0 w 163"/>
                <a:gd name="T15" fmla="*/ 584 h 600"/>
                <a:gd name="T16" fmla="*/ 0 w 163"/>
                <a:gd name="T17" fmla="*/ 575 h 600"/>
                <a:gd name="T18" fmla="*/ 0 w 163"/>
                <a:gd name="T19" fmla="*/ 568 h 600"/>
                <a:gd name="T20" fmla="*/ 3 w 163"/>
                <a:gd name="T21" fmla="*/ 564 h 600"/>
                <a:gd name="T22" fmla="*/ 4 w 163"/>
                <a:gd name="T23" fmla="*/ 560 h 600"/>
                <a:gd name="T24" fmla="*/ 7 w 163"/>
                <a:gd name="T25" fmla="*/ 551 h 600"/>
                <a:gd name="T26" fmla="*/ 8 w 163"/>
                <a:gd name="T27" fmla="*/ 546 h 600"/>
                <a:gd name="T28" fmla="*/ 8 w 163"/>
                <a:gd name="T29" fmla="*/ 539 h 600"/>
                <a:gd name="T30" fmla="*/ 8 w 163"/>
                <a:gd name="T31" fmla="*/ 52 h 600"/>
                <a:gd name="T32" fmla="*/ 8 w 163"/>
                <a:gd name="T33" fmla="*/ 46 h 600"/>
                <a:gd name="T34" fmla="*/ 7 w 163"/>
                <a:gd name="T35" fmla="*/ 38 h 600"/>
                <a:gd name="T36" fmla="*/ 4 w 163"/>
                <a:gd name="T37" fmla="*/ 32 h 600"/>
                <a:gd name="T38" fmla="*/ 3 w 163"/>
                <a:gd name="T39" fmla="*/ 29 h 600"/>
                <a:gd name="T40" fmla="*/ 9 w 163"/>
                <a:gd name="T41" fmla="*/ 7 h 600"/>
                <a:gd name="T42" fmla="*/ 57 w 163"/>
                <a:gd name="T43" fmla="*/ 3 h 600"/>
                <a:gd name="T44" fmla="*/ 94 w 163"/>
                <a:gd name="T45" fmla="*/ 1 h 600"/>
                <a:gd name="T46" fmla="*/ 108 w 163"/>
                <a:gd name="T47" fmla="*/ 0 h 600"/>
                <a:gd name="T48" fmla="*/ 115 w 163"/>
                <a:gd name="T49" fmla="*/ 1 h 600"/>
                <a:gd name="T50" fmla="*/ 127 w 163"/>
                <a:gd name="T51" fmla="*/ 10 h 600"/>
                <a:gd name="T52" fmla="*/ 131 w 163"/>
                <a:gd name="T53" fmla="*/ 16 h 600"/>
                <a:gd name="T54" fmla="*/ 136 w 163"/>
                <a:gd name="T55" fmla="*/ 24 h 600"/>
                <a:gd name="T56" fmla="*/ 150 w 163"/>
                <a:gd name="T57" fmla="*/ 65 h 600"/>
                <a:gd name="T58" fmla="*/ 155 w 163"/>
                <a:gd name="T59" fmla="*/ 98 h 600"/>
                <a:gd name="T60" fmla="*/ 155 w 163"/>
                <a:gd name="T61" fmla="*/ 173 h 600"/>
                <a:gd name="T62" fmla="*/ 155 w 163"/>
                <a:gd name="T63" fmla="*/ 238 h 600"/>
                <a:gd name="T64" fmla="*/ 151 w 163"/>
                <a:gd name="T65" fmla="*/ 265 h 600"/>
                <a:gd name="T66" fmla="*/ 139 w 163"/>
                <a:gd name="T67" fmla="*/ 315 h 600"/>
                <a:gd name="T68" fmla="*/ 134 w 163"/>
                <a:gd name="T69" fmla="*/ 331 h 600"/>
                <a:gd name="T70" fmla="*/ 115 w 163"/>
                <a:gd name="T71" fmla="*/ 349 h 600"/>
                <a:gd name="T72" fmla="*/ 146 w 163"/>
                <a:gd name="T73" fmla="*/ 530 h 600"/>
                <a:gd name="T74" fmla="*/ 150 w 163"/>
                <a:gd name="T75" fmla="*/ 546 h 600"/>
                <a:gd name="T76" fmla="*/ 153 w 163"/>
                <a:gd name="T77" fmla="*/ 560 h 600"/>
                <a:gd name="T78" fmla="*/ 157 w 163"/>
                <a:gd name="T79" fmla="*/ 574 h 600"/>
                <a:gd name="T80" fmla="*/ 159 w 163"/>
                <a:gd name="T81" fmla="*/ 578 h 600"/>
                <a:gd name="T82" fmla="*/ 150 w 163"/>
                <a:gd name="T83" fmla="*/ 598 h 600"/>
                <a:gd name="T84" fmla="*/ 120 w 163"/>
                <a:gd name="T85" fmla="*/ 596 h 600"/>
                <a:gd name="T86" fmla="*/ 101 w 163"/>
                <a:gd name="T87" fmla="*/ 592 h 600"/>
                <a:gd name="T88" fmla="*/ 101 w 163"/>
                <a:gd name="T89" fmla="*/ 582 h 600"/>
                <a:gd name="T90" fmla="*/ 101 w 163"/>
                <a:gd name="T91" fmla="*/ 575 h 600"/>
                <a:gd name="T92" fmla="*/ 106 w 163"/>
                <a:gd name="T93" fmla="*/ 570 h 600"/>
                <a:gd name="T94" fmla="*/ 107 w 163"/>
                <a:gd name="T95" fmla="*/ 564 h 600"/>
                <a:gd name="T96" fmla="*/ 108 w 163"/>
                <a:gd name="T97" fmla="*/ 547 h 600"/>
                <a:gd name="T98" fmla="*/ 107 w 163"/>
                <a:gd name="T99" fmla="*/ 540 h 600"/>
                <a:gd name="T100" fmla="*/ 106 w 163"/>
                <a:gd name="T101" fmla="*/ 530 h 600"/>
                <a:gd name="T102" fmla="*/ 95 w 163"/>
                <a:gd name="T103" fmla="*/ 244 h 600"/>
                <a:gd name="T104" fmla="*/ 104 w 163"/>
                <a:gd name="T105" fmla="*/ 244 h 600"/>
                <a:gd name="T106" fmla="*/ 109 w 163"/>
                <a:gd name="T107" fmla="*/ 240 h 600"/>
                <a:gd name="T108" fmla="*/ 118 w 163"/>
                <a:gd name="T109" fmla="*/ 226 h 600"/>
                <a:gd name="T110" fmla="*/ 121 w 163"/>
                <a:gd name="T111" fmla="*/ 215 h 600"/>
                <a:gd name="T112" fmla="*/ 122 w 163"/>
                <a:gd name="T113" fmla="*/ 196 h 600"/>
                <a:gd name="T114" fmla="*/ 122 w 163"/>
                <a:gd name="T115" fmla="*/ 146 h 600"/>
                <a:gd name="T116" fmla="*/ 121 w 163"/>
                <a:gd name="T117" fmla="*/ 133 h 600"/>
                <a:gd name="T118" fmla="*/ 116 w 163"/>
                <a:gd name="T119" fmla="*/ 120 h 600"/>
                <a:gd name="T120" fmla="*/ 110 w 163"/>
                <a:gd name="T121" fmla="*/ 107 h 600"/>
                <a:gd name="T122" fmla="*/ 104 w 163"/>
                <a:gd name="T123" fmla="*/ 105 h 600"/>
                <a:gd name="T124" fmla="*/ 95 w 163"/>
                <a:gd name="T125" fmla="*/ 244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3" h="600">
                  <a:moveTo>
                    <a:pt x="40" y="532"/>
                  </a:moveTo>
                  <a:lnTo>
                    <a:pt x="40" y="532"/>
                  </a:lnTo>
                  <a:lnTo>
                    <a:pt x="40" y="541"/>
                  </a:lnTo>
                  <a:lnTo>
                    <a:pt x="40" y="542"/>
                  </a:lnTo>
                  <a:lnTo>
                    <a:pt x="40" y="543"/>
                  </a:lnTo>
                  <a:lnTo>
                    <a:pt x="40" y="545"/>
                  </a:lnTo>
                  <a:lnTo>
                    <a:pt x="40" y="546"/>
                  </a:lnTo>
                  <a:lnTo>
                    <a:pt x="40" y="547"/>
                  </a:lnTo>
                  <a:lnTo>
                    <a:pt x="40" y="548"/>
                  </a:lnTo>
                  <a:lnTo>
                    <a:pt x="42" y="549"/>
                  </a:lnTo>
                  <a:lnTo>
                    <a:pt x="42" y="551"/>
                  </a:lnTo>
                  <a:lnTo>
                    <a:pt x="42" y="552"/>
                  </a:lnTo>
                  <a:lnTo>
                    <a:pt x="42" y="553"/>
                  </a:lnTo>
                  <a:lnTo>
                    <a:pt x="43" y="557"/>
                  </a:lnTo>
                  <a:lnTo>
                    <a:pt x="43" y="557"/>
                  </a:lnTo>
                  <a:lnTo>
                    <a:pt x="43" y="562"/>
                  </a:lnTo>
                  <a:lnTo>
                    <a:pt x="44" y="562"/>
                  </a:lnTo>
                  <a:lnTo>
                    <a:pt x="44" y="563"/>
                  </a:lnTo>
                  <a:lnTo>
                    <a:pt x="44" y="564"/>
                  </a:lnTo>
                  <a:lnTo>
                    <a:pt x="44" y="564"/>
                  </a:lnTo>
                  <a:lnTo>
                    <a:pt x="45" y="565"/>
                  </a:lnTo>
                  <a:lnTo>
                    <a:pt x="45" y="565"/>
                  </a:lnTo>
                  <a:lnTo>
                    <a:pt x="45" y="567"/>
                  </a:lnTo>
                  <a:lnTo>
                    <a:pt x="45" y="568"/>
                  </a:lnTo>
                  <a:lnTo>
                    <a:pt x="46" y="568"/>
                  </a:lnTo>
                  <a:lnTo>
                    <a:pt x="46" y="569"/>
                  </a:lnTo>
                  <a:lnTo>
                    <a:pt x="49" y="571"/>
                  </a:lnTo>
                  <a:lnTo>
                    <a:pt x="49" y="590"/>
                  </a:lnTo>
                  <a:lnTo>
                    <a:pt x="44" y="589"/>
                  </a:lnTo>
                  <a:lnTo>
                    <a:pt x="39" y="589"/>
                  </a:lnTo>
                  <a:lnTo>
                    <a:pt x="35" y="589"/>
                  </a:lnTo>
                  <a:lnTo>
                    <a:pt x="29" y="587"/>
                  </a:lnTo>
                  <a:lnTo>
                    <a:pt x="24" y="587"/>
                  </a:lnTo>
                  <a:lnTo>
                    <a:pt x="19" y="587"/>
                  </a:lnTo>
                  <a:lnTo>
                    <a:pt x="15" y="586"/>
                  </a:lnTo>
                  <a:lnTo>
                    <a:pt x="9" y="586"/>
                  </a:lnTo>
                  <a:lnTo>
                    <a:pt x="4" y="586"/>
                  </a:lnTo>
                  <a:lnTo>
                    <a:pt x="0" y="585"/>
                  </a:lnTo>
                  <a:lnTo>
                    <a:pt x="0" y="585"/>
                  </a:lnTo>
                  <a:lnTo>
                    <a:pt x="0" y="584"/>
                  </a:lnTo>
                  <a:lnTo>
                    <a:pt x="0" y="582"/>
                  </a:lnTo>
                  <a:lnTo>
                    <a:pt x="0" y="580"/>
                  </a:lnTo>
                  <a:lnTo>
                    <a:pt x="0" y="579"/>
                  </a:lnTo>
                  <a:lnTo>
                    <a:pt x="0" y="576"/>
                  </a:lnTo>
                  <a:lnTo>
                    <a:pt x="0" y="575"/>
                  </a:lnTo>
                  <a:lnTo>
                    <a:pt x="0" y="573"/>
                  </a:lnTo>
                  <a:lnTo>
                    <a:pt x="0" y="571"/>
                  </a:lnTo>
                  <a:lnTo>
                    <a:pt x="0" y="570"/>
                  </a:lnTo>
                  <a:lnTo>
                    <a:pt x="0" y="568"/>
                  </a:lnTo>
                  <a:lnTo>
                    <a:pt x="0" y="568"/>
                  </a:lnTo>
                  <a:lnTo>
                    <a:pt x="0" y="568"/>
                  </a:lnTo>
                  <a:lnTo>
                    <a:pt x="2" y="565"/>
                  </a:lnTo>
                  <a:lnTo>
                    <a:pt x="2" y="565"/>
                  </a:lnTo>
                  <a:lnTo>
                    <a:pt x="3" y="564"/>
                  </a:lnTo>
                  <a:lnTo>
                    <a:pt x="3" y="564"/>
                  </a:lnTo>
                  <a:lnTo>
                    <a:pt x="3" y="564"/>
                  </a:lnTo>
                  <a:lnTo>
                    <a:pt x="4" y="563"/>
                  </a:lnTo>
                  <a:lnTo>
                    <a:pt x="4" y="563"/>
                  </a:lnTo>
                  <a:lnTo>
                    <a:pt x="4" y="562"/>
                  </a:lnTo>
                  <a:lnTo>
                    <a:pt x="4" y="560"/>
                  </a:lnTo>
                  <a:lnTo>
                    <a:pt x="5" y="560"/>
                  </a:lnTo>
                  <a:lnTo>
                    <a:pt x="5" y="559"/>
                  </a:lnTo>
                  <a:lnTo>
                    <a:pt x="5" y="556"/>
                  </a:lnTo>
                  <a:lnTo>
                    <a:pt x="5" y="556"/>
                  </a:lnTo>
                  <a:lnTo>
                    <a:pt x="7" y="551"/>
                  </a:lnTo>
                  <a:lnTo>
                    <a:pt x="7" y="549"/>
                  </a:lnTo>
                  <a:lnTo>
                    <a:pt x="8" y="549"/>
                  </a:lnTo>
                  <a:lnTo>
                    <a:pt x="8" y="548"/>
                  </a:lnTo>
                  <a:lnTo>
                    <a:pt x="8" y="547"/>
                  </a:lnTo>
                  <a:lnTo>
                    <a:pt x="8" y="546"/>
                  </a:lnTo>
                  <a:lnTo>
                    <a:pt x="8" y="545"/>
                  </a:lnTo>
                  <a:lnTo>
                    <a:pt x="8" y="543"/>
                  </a:lnTo>
                  <a:lnTo>
                    <a:pt x="8" y="542"/>
                  </a:lnTo>
                  <a:lnTo>
                    <a:pt x="8" y="540"/>
                  </a:lnTo>
                  <a:lnTo>
                    <a:pt x="8" y="539"/>
                  </a:lnTo>
                  <a:lnTo>
                    <a:pt x="8" y="531"/>
                  </a:lnTo>
                  <a:lnTo>
                    <a:pt x="8" y="62"/>
                  </a:lnTo>
                  <a:lnTo>
                    <a:pt x="8" y="62"/>
                  </a:lnTo>
                  <a:lnTo>
                    <a:pt x="8" y="54"/>
                  </a:lnTo>
                  <a:lnTo>
                    <a:pt x="8" y="52"/>
                  </a:lnTo>
                  <a:lnTo>
                    <a:pt x="8" y="51"/>
                  </a:lnTo>
                  <a:lnTo>
                    <a:pt x="8" y="50"/>
                  </a:lnTo>
                  <a:lnTo>
                    <a:pt x="8" y="49"/>
                  </a:lnTo>
                  <a:lnTo>
                    <a:pt x="8" y="47"/>
                  </a:lnTo>
                  <a:lnTo>
                    <a:pt x="8" y="46"/>
                  </a:lnTo>
                  <a:lnTo>
                    <a:pt x="8" y="45"/>
                  </a:lnTo>
                  <a:lnTo>
                    <a:pt x="8" y="44"/>
                  </a:lnTo>
                  <a:lnTo>
                    <a:pt x="7" y="43"/>
                  </a:lnTo>
                  <a:lnTo>
                    <a:pt x="7" y="43"/>
                  </a:lnTo>
                  <a:lnTo>
                    <a:pt x="7" y="38"/>
                  </a:lnTo>
                  <a:lnTo>
                    <a:pt x="7" y="38"/>
                  </a:lnTo>
                  <a:lnTo>
                    <a:pt x="5" y="34"/>
                  </a:lnTo>
                  <a:lnTo>
                    <a:pt x="5" y="34"/>
                  </a:lnTo>
                  <a:lnTo>
                    <a:pt x="4" y="33"/>
                  </a:lnTo>
                  <a:lnTo>
                    <a:pt x="4" y="32"/>
                  </a:lnTo>
                  <a:lnTo>
                    <a:pt x="4" y="32"/>
                  </a:lnTo>
                  <a:lnTo>
                    <a:pt x="4" y="30"/>
                  </a:lnTo>
                  <a:lnTo>
                    <a:pt x="3" y="30"/>
                  </a:lnTo>
                  <a:lnTo>
                    <a:pt x="3" y="29"/>
                  </a:lnTo>
                  <a:lnTo>
                    <a:pt x="3" y="29"/>
                  </a:lnTo>
                  <a:lnTo>
                    <a:pt x="2" y="28"/>
                  </a:lnTo>
                  <a:lnTo>
                    <a:pt x="2" y="28"/>
                  </a:lnTo>
                  <a:lnTo>
                    <a:pt x="0" y="24"/>
                  </a:lnTo>
                  <a:lnTo>
                    <a:pt x="0" y="7"/>
                  </a:lnTo>
                  <a:lnTo>
                    <a:pt x="9" y="7"/>
                  </a:lnTo>
                  <a:lnTo>
                    <a:pt x="18" y="6"/>
                  </a:lnTo>
                  <a:lnTo>
                    <a:pt x="28" y="5"/>
                  </a:lnTo>
                  <a:lnTo>
                    <a:pt x="37" y="5"/>
                  </a:lnTo>
                  <a:lnTo>
                    <a:pt x="47" y="3"/>
                  </a:lnTo>
                  <a:lnTo>
                    <a:pt x="57" y="3"/>
                  </a:lnTo>
                  <a:lnTo>
                    <a:pt x="66" y="2"/>
                  </a:lnTo>
                  <a:lnTo>
                    <a:pt x="75" y="2"/>
                  </a:lnTo>
                  <a:lnTo>
                    <a:pt x="85" y="1"/>
                  </a:lnTo>
                  <a:lnTo>
                    <a:pt x="94" y="1"/>
                  </a:lnTo>
                  <a:lnTo>
                    <a:pt x="94" y="1"/>
                  </a:lnTo>
                  <a:lnTo>
                    <a:pt x="94" y="1"/>
                  </a:lnTo>
                  <a:lnTo>
                    <a:pt x="103" y="0"/>
                  </a:lnTo>
                  <a:lnTo>
                    <a:pt x="104" y="0"/>
                  </a:lnTo>
                  <a:lnTo>
                    <a:pt x="107" y="0"/>
                  </a:lnTo>
                  <a:lnTo>
                    <a:pt x="108" y="0"/>
                  </a:lnTo>
                  <a:lnTo>
                    <a:pt x="110" y="0"/>
                  </a:lnTo>
                  <a:lnTo>
                    <a:pt x="111" y="0"/>
                  </a:lnTo>
                  <a:lnTo>
                    <a:pt x="113" y="1"/>
                  </a:lnTo>
                  <a:lnTo>
                    <a:pt x="114" y="1"/>
                  </a:lnTo>
                  <a:lnTo>
                    <a:pt x="115" y="1"/>
                  </a:lnTo>
                  <a:lnTo>
                    <a:pt x="116" y="2"/>
                  </a:lnTo>
                  <a:lnTo>
                    <a:pt x="117" y="2"/>
                  </a:lnTo>
                  <a:lnTo>
                    <a:pt x="122" y="6"/>
                  </a:lnTo>
                  <a:lnTo>
                    <a:pt x="122" y="6"/>
                  </a:lnTo>
                  <a:lnTo>
                    <a:pt x="127" y="10"/>
                  </a:lnTo>
                  <a:lnTo>
                    <a:pt x="128" y="11"/>
                  </a:lnTo>
                  <a:lnTo>
                    <a:pt x="129" y="12"/>
                  </a:lnTo>
                  <a:lnTo>
                    <a:pt x="130" y="13"/>
                  </a:lnTo>
                  <a:lnTo>
                    <a:pt x="130" y="14"/>
                  </a:lnTo>
                  <a:lnTo>
                    <a:pt x="131" y="16"/>
                  </a:lnTo>
                  <a:lnTo>
                    <a:pt x="132" y="17"/>
                  </a:lnTo>
                  <a:lnTo>
                    <a:pt x="134" y="18"/>
                  </a:lnTo>
                  <a:lnTo>
                    <a:pt x="134" y="19"/>
                  </a:lnTo>
                  <a:lnTo>
                    <a:pt x="135" y="22"/>
                  </a:lnTo>
                  <a:lnTo>
                    <a:pt x="136" y="24"/>
                  </a:lnTo>
                  <a:lnTo>
                    <a:pt x="139" y="34"/>
                  </a:lnTo>
                  <a:lnTo>
                    <a:pt x="139" y="34"/>
                  </a:lnTo>
                  <a:lnTo>
                    <a:pt x="146" y="55"/>
                  </a:lnTo>
                  <a:lnTo>
                    <a:pt x="149" y="60"/>
                  </a:lnTo>
                  <a:lnTo>
                    <a:pt x="150" y="65"/>
                  </a:lnTo>
                  <a:lnTo>
                    <a:pt x="151" y="69"/>
                  </a:lnTo>
                  <a:lnTo>
                    <a:pt x="152" y="76"/>
                  </a:lnTo>
                  <a:lnTo>
                    <a:pt x="152" y="83"/>
                  </a:lnTo>
                  <a:lnTo>
                    <a:pt x="153" y="90"/>
                  </a:lnTo>
                  <a:lnTo>
                    <a:pt x="155" y="98"/>
                  </a:lnTo>
                  <a:lnTo>
                    <a:pt x="155" y="106"/>
                  </a:lnTo>
                  <a:lnTo>
                    <a:pt x="155" y="116"/>
                  </a:lnTo>
                  <a:lnTo>
                    <a:pt x="155" y="124"/>
                  </a:lnTo>
                  <a:lnTo>
                    <a:pt x="155" y="173"/>
                  </a:lnTo>
                  <a:lnTo>
                    <a:pt x="155" y="173"/>
                  </a:lnTo>
                  <a:lnTo>
                    <a:pt x="155" y="211"/>
                  </a:lnTo>
                  <a:lnTo>
                    <a:pt x="155" y="218"/>
                  </a:lnTo>
                  <a:lnTo>
                    <a:pt x="155" y="225"/>
                  </a:lnTo>
                  <a:lnTo>
                    <a:pt x="155" y="232"/>
                  </a:lnTo>
                  <a:lnTo>
                    <a:pt x="155" y="238"/>
                  </a:lnTo>
                  <a:lnTo>
                    <a:pt x="153" y="244"/>
                  </a:lnTo>
                  <a:lnTo>
                    <a:pt x="153" y="249"/>
                  </a:lnTo>
                  <a:lnTo>
                    <a:pt x="152" y="255"/>
                  </a:lnTo>
                  <a:lnTo>
                    <a:pt x="152" y="260"/>
                  </a:lnTo>
                  <a:lnTo>
                    <a:pt x="151" y="265"/>
                  </a:lnTo>
                  <a:lnTo>
                    <a:pt x="150" y="269"/>
                  </a:lnTo>
                  <a:lnTo>
                    <a:pt x="145" y="289"/>
                  </a:lnTo>
                  <a:lnTo>
                    <a:pt x="145" y="289"/>
                  </a:lnTo>
                  <a:lnTo>
                    <a:pt x="141" y="310"/>
                  </a:lnTo>
                  <a:lnTo>
                    <a:pt x="139" y="315"/>
                  </a:lnTo>
                  <a:lnTo>
                    <a:pt x="138" y="319"/>
                  </a:lnTo>
                  <a:lnTo>
                    <a:pt x="137" y="322"/>
                  </a:lnTo>
                  <a:lnTo>
                    <a:pt x="136" y="325"/>
                  </a:lnTo>
                  <a:lnTo>
                    <a:pt x="135" y="328"/>
                  </a:lnTo>
                  <a:lnTo>
                    <a:pt x="134" y="331"/>
                  </a:lnTo>
                  <a:lnTo>
                    <a:pt x="131" y="333"/>
                  </a:lnTo>
                  <a:lnTo>
                    <a:pt x="130" y="336"/>
                  </a:lnTo>
                  <a:lnTo>
                    <a:pt x="128" y="338"/>
                  </a:lnTo>
                  <a:lnTo>
                    <a:pt x="125" y="341"/>
                  </a:lnTo>
                  <a:lnTo>
                    <a:pt x="115" y="349"/>
                  </a:lnTo>
                  <a:lnTo>
                    <a:pt x="142" y="501"/>
                  </a:lnTo>
                  <a:lnTo>
                    <a:pt x="142" y="501"/>
                  </a:lnTo>
                  <a:lnTo>
                    <a:pt x="145" y="523"/>
                  </a:lnTo>
                  <a:lnTo>
                    <a:pt x="146" y="526"/>
                  </a:lnTo>
                  <a:lnTo>
                    <a:pt x="146" y="530"/>
                  </a:lnTo>
                  <a:lnTo>
                    <a:pt x="148" y="534"/>
                  </a:lnTo>
                  <a:lnTo>
                    <a:pt x="148" y="537"/>
                  </a:lnTo>
                  <a:lnTo>
                    <a:pt x="149" y="541"/>
                  </a:lnTo>
                  <a:lnTo>
                    <a:pt x="149" y="543"/>
                  </a:lnTo>
                  <a:lnTo>
                    <a:pt x="150" y="546"/>
                  </a:lnTo>
                  <a:lnTo>
                    <a:pt x="150" y="548"/>
                  </a:lnTo>
                  <a:lnTo>
                    <a:pt x="151" y="551"/>
                  </a:lnTo>
                  <a:lnTo>
                    <a:pt x="151" y="552"/>
                  </a:lnTo>
                  <a:lnTo>
                    <a:pt x="153" y="560"/>
                  </a:lnTo>
                  <a:lnTo>
                    <a:pt x="153" y="560"/>
                  </a:lnTo>
                  <a:lnTo>
                    <a:pt x="156" y="568"/>
                  </a:lnTo>
                  <a:lnTo>
                    <a:pt x="156" y="569"/>
                  </a:lnTo>
                  <a:lnTo>
                    <a:pt x="156" y="571"/>
                  </a:lnTo>
                  <a:lnTo>
                    <a:pt x="157" y="573"/>
                  </a:lnTo>
                  <a:lnTo>
                    <a:pt x="157" y="574"/>
                  </a:lnTo>
                  <a:lnTo>
                    <a:pt x="158" y="575"/>
                  </a:lnTo>
                  <a:lnTo>
                    <a:pt x="158" y="575"/>
                  </a:lnTo>
                  <a:lnTo>
                    <a:pt x="158" y="576"/>
                  </a:lnTo>
                  <a:lnTo>
                    <a:pt x="159" y="578"/>
                  </a:lnTo>
                  <a:lnTo>
                    <a:pt x="159" y="578"/>
                  </a:lnTo>
                  <a:lnTo>
                    <a:pt x="160" y="579"/>
                  </a:lnTo>
                  <a:lnTo>
                    <a:pt x="163" y="581"/>
                  </a:lnTo>
                  <a:lnTo>
                    <a:pt x="163" y="600"/>
                  </a:lnTo>
                  <a:lnTo>
                    <a:pt x="157" y="598"/>
                  </a:lnTo>
                  <a:lnTo>
                    <a:pt x="150" y="598"/>
                  </a:lnTo>
                  <a:lnTo>
                    <a:pt x="144" y="597"/>
                  </a:lnTo>
                  <a:lnTo>
                    <a:pt x="138" y="597"/>
                  </a:lnTo>
                  <a:lnTo>
                    <a:pt x="132" y="596"/>
                  </a:lnTo>
                  <a:lnTo>
                    <a:pt x="125" y="596"/>
                  </a:lnTo>
                  <a:lnTo>
                    <a:pt x="120" y="596"/>
                  </a:lnTo>
                  <a:lnTo>
                    <a:pt x="114" y="595"/>
                  </a:lnTo>
                  <a:lnTo>
                    <a:pt x="107" y="595"/>
                  </a:lnTo>
                  <a:lnTo>
                    <a:pt x="101" y="593"/>
                  </a:lnTo>
                  <a:lnTo>
                    <a:pt x="101" y="593"/>
                  </a:lnTo>
                  <a:lnTo>
                    <a:pt x="101" y="592"/>
                  </a:lnTo>
                  <a:lnTo>
                    <a:pt x="101" y="590"/>
                  </a:lnTo>
                  <a:lnTo>
                    <a:pt x="101" y="589"/>
                  </a:lnTo>
                  <a:lnTo>
                    <a:pt x="101" y="586"/>
                  </a:lnTo>
                  <a:lnTo>
                    <a:pt x="101" y="585"/>
                  </a:lnTo>
                  <a:lnTo>
                    <a:pt x="101" y="582"/>
                  </a:lnTo>
                  <a:lnTo>
                    <a:pt x="101" y="581"/>
                  </a:lnTo>
                  <a:lnTo>
                    <a:pt x="101" y="579"/>
                  </a:lnTo>
                  <a:lnTo>
                    <a:pt x="101" y="578"/>
                  </a:lnTo>
                  <a:lnTo>
                    <a:pt x="101" y="575"/>
                  </a:lnTo>
                  <a:lnTo>
                    <a:pt x="101" y="575"/>
                  </a:lnTo>
                  <a:lnTo>
                    <a:pt x="101" y="575"/>
                  </a:lnTo>
                  <a:lnTo>
                    <a:pt x="104" y="573"/>
                  </a:lnTo>
                  <a:lnTo>
                    <a:pt x="104" y="571"/>
                  </a:lnTo>
                  <a:lnTo>
                    <a:pt x="106" y="571"/>
                  </a:lnTo>
                  <a:lnTo>
                    <a:pt x="106" y="570"/>
                  </a:lnTo>
                  <a:lnTo>
                    <a:pt x="107" y="569"/>
                  </a:lnTo>
                  <a:lnTo>
                    <a:pt x="107" y="568"/>
                  </a:lnTo>
                  <a:lnTo>
                    <a:pt x="107" y="567"/>
                  </a:lnTo>
                  <a:lnTo>
                    <a:pt x="107" y="565"/>
                  </a:lnTo>
                  <a:lnTo>
                    <a:pt x="107" y="564"/>
                  </a:lnTo>
                  <a:lnTo>
                    <a:pt x="108" y="563"/>
                  </a:lnTo>
                  <a:lnTo>
                    <a:pt x="108" y="560"/>
                  </a:lnTo>
                  <a:lnTo>
                    <a:pt x="108" y="553"/>
                  </a:lnTo>
                  <a:lnTo>
                    <a:pt x="108" y="553"/>
                  </a:lnTo>
                  <a:lnTo>
                    <a:pt x="108" y="547"/>
                  </a:lnTo>
                  <a:lnTo>
                    <a:pt x="108" y="546"/>
                  </a:lnTo>
                  <a:lnTo>
                    <a:pt x="108" y="545"/>
                  </a:lnTo>
                  <a:lnTo>
                    <a:pt x="107" y="543"/>
                  </a:lnTo>
                  <a:lnTo>
                    <a:pt x="107" y="541"/>
                  </a:lnTo>
                  <a:lnTo>
                    <a:pt x="107" y="540"/>
                  </a:lnTo>
                  <a:lnTo>
                    <a:pt x="107" y="539"/>
                  </a:lnTo>
                  <a:lnTo>
                    <a:pt x="107" y="536"/>
                  </a:lnTo>
                  <a:lnTo>
                    <a:pt x="106" y="534"/>
                  </a:lnTo>
                  <a:lnTo>
                    <a:pt x="106" y="531"/>
                  </a:lnTo>
                  <a:lnTo>
                    <a:pt x="106" y="530"/>
                  </a:lnTo>
                  <a:lnTo>
                    <a:pt x="103" y="518"/>
                  </a:lnTo>
                  <a:lnTo>
                    <a:pt x="74" y="349"/>
                  </a:lnTo>
                  <a:lnTo>
                    <a:pt x="40" y="348"/>
                  </a:lnTo>
                  <a:lnTo>
                    <a:pt x="40" y="532"/>
                  </a:lnTo>
                  <a:close/>
                  <a:moveTo>
                    <a:pt x="95" y="244"/>
                  </a:moveTo>
                  <a:lnTo>
                    <a:pt x="95" y="244"/>
                  </a:lnTo>
                  <a:lnTo>
                    <a:pt x="102" y="244"/>
                  </a:lnTo>
                  <a:lnTo>
                    <a:pt x="103" y="244"/>
                  </a:lnTo>
                  <a:lnTo>
                    <a:pt x="104" y="244"/>
                  </a:lnTo>
                  <a:lnTo>
                    <a:pt x="104" y="244"/>
                  </a:lnTo>
                  <a:lnTo>
                    <a:pt x="106" y="244"/>
                  </a:lnTo>
                  <a:lnTo>
                    <a:pt x="107" y="243"/>
                  </a:lnTo>
                  <a:lnTo>
                    <a:pt x="108" y="243"/>
                  </a:lnTo>
                  <a:lnTo>
                    <a:pt x="109" y="242"/>
                  </a:lnTo>
                  <a:lnTo>
                    <a:pt x="109" y="240"/>
                  </a:lnTo>
                  <a:lnTo>
                    <a:pt x="110" y="240"/>
                  </a:lnTo>
                  <a:lnTo>
                    <a:pt x="110" y="239"/>
                  </a:lnTo>
                  <a:lnTo>
                    <a:pt x="114" y="233"/>
                  </a:lnTo>
                  <a:lnTo>
                    <a:pt x="114" y="233"/>
                  </a:lnTo>
                  <a:lnTo>
                    <a:pt x="118" y="226"/>
                  </a:lnTo>
                  <a:lnTo>
                    <a:pt x="118" y="225"/>
                  </a:lnTo>
                  <a:lnTo>
                    <a:pt x="120" y="222"/>
                  </a:lnTo>
                  <a:lnTo>
                    <a:pt x="120" y="220"/>
                  </a:lnTo>
                  <a:lnTo>
                    <a:pt x="121" y="217"/>
                  </a:lnTo>
                  <a:lnTo>
                    <a:pt x="121" y="215"/>
                  </a:lnTo>
                  <a:lnTo>
                    <a:pt x="122" y="212"/>
                  </a:lnTo>
                  <a:lnTo>
                    <a:pt x="122" y="209"/>
                  </a:lnTo>
                  <a:lnTo>
                    <a:pt x="122" y="205"/>
                  </a:lnTo>
                  <a:lnTo>
                    <a:pt x="122" y="200"/>
                  </a:lnTo>
                  <a:lnTo>
                    <a:pt x="122" y="196"/>
                  </a:lnTo>
                  <a:lnTo>
                    <a:pt x="122" y="174"/>
                  </a:lnTo>
                  <a:lnTo>
                    <a:pt x="122" y="174"/>
                  </a:lnTo>
                  <a:lnTo>
                    <a:pt x="122" y="155"/>
                  </a:lnTo>
                  <a:lnTo>
                    <a:pt x="122" y="150"/>
                  </a:lnTo>
                  <a:lnTo>
                    <a:pt x="122" y="146"/>
                  </a:lnTo>
                  <a:lnTo>
                    <a:pt x="122" y="144"/>
                  </a:lnTo>
                  <a:lnTo>
                    <a:pt x="122" y="140"/>
                  </a:lnTo>
                  <a:lnTo>
                    <a:pt x="122" y="138"/>
                  </a:lnTo>
                  <a:lnTo>
                    <a:pt x="121" y="135"/>
                  </a:lnTo>
                  <a:lnTo>
                    <a:pt x="121" y="133"/>
                  </a:lnTo>
                  <a:lnTo>
                    <a:pt x="121" y="131"/>
                  </a:lnTo>
                  <a:lnTo>
                    <a:pt x="120" y="128"/>
                  </a:lnTo>
                  <a:lnTo>
                    <a:pt x="120" y="127"/>
                  </a:lnTo>
                  <a:lnTo>
                    <a:pt x="116" y="120"/>
                  </a:lnTo>
                  <a:lnTo>
                    <a:pt x="116" y="120"/>
                  </a:lnTo>
                  <a:lnTo>
                    <a:pt x="114" y="112"/>
                  </a:lnTo>
                  <a:lnTo>
                    <a:pt x="113" y="111"/>
                  </a:lnTo>
                  <a:lnTo>
                    <a:pt x="111" y="110"/>
                  </a:lnTo>
                  <a:lnTo>
                    <a:pt x="111" y="109"/>
                  </a:lnTo>
                  <a:lnTo>
                    <a:pt x="110" y="107"/>
                  </a:lnTo>
                  <a:lnTo>
                    <a:pt x="109" y="106"/>
                  </a:lnTo>
                  <a:lnTo>
                    <a:pt x="108" y="106"/>
                  </a:lnTo>
                  <a:lnTo>
                    <a:pt x="107" y="105"/>
                  </a:lnTo>
                  <a:lnTo>
                    <a:pt x="106" y="105"/>
                  </a:lnTo>
                  <a:lnTo>
                    <a:pt x="104" y="105"/>
                  </a:lnTo>
                  <a:lnTo>
                    <a:pt x="103" y="105"/>
                  </a:lnTo>
                  <a:lnTo>
                    <a:pt x="95" y="105"/>
                  </a:lnTo>
                  <a:lnTo>
                    <a:pt x="40" y="107"/>
                  </a:lnTo>
                  <a:lnTo>
                    <a:pt x="40" y="245"/>
                  </a:lnTo>
                  <a:lnTo>
                    <a:pt x="95" y="2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83" name="Freeform 35"/>
            <p:cNvSpPr>
              <a:spLocks/>
            </p:cNvSpPr>
            <p:nvPr/>
          </p:nvSpPr>
          <p:spPr bwMode="auto">
            <a:xfrm>
              <a:off x="2632" y="393"/>
              <a:ext cx="60" cy="157"/>
            </a:xfrm>
            <a:custGeom>
              <a:avLst/>
              <a:gdLst>
                <a:gd name="T0" fmla="*/ 108 w 179"/>
                <a:gd name="T1" fmla="*/ 579 h 631"/>
                <a:gd name="T2" fmla="*/ 108 w 179"/>
                <a:gd name="T3" fmla="*/ 585 h 631"/>
                <a:gd name="T4" fmla="*/ 108 w 179"/>
                <a:gd name="T5" fmla="*/ 590 h 631"/>
                <a:gd name="T6" fmla="*/ 110 w 179"/>
                <a:gd name="T7" fmla="*/ 600 h 631"/>
                <a:gd name="T8" fmla="*/ 112 w 179"/>
                <a:gd name="T9" fmla="*/ 604 h 631"/>
                <a:gd name="T10" fmla="*/ 113 w 179"/>
                <a:gd name="T11" fmla="*/ 606 h 631"/>
                <a:gd name="T12" fmla="*/ 116 w 179"/>
                <a:gd name="T13" fmla="*/ 631 h 631"/>
                <a:gd name="T14" fmla="*/ 95 w 179"/>
                <a:gd name="T15" fmla="*/ 628 h 631"/>
                <a:gd name="T16" fmla="*/ 73 w 179"/>
                <a:gd name="T17" fmla="*/ 626 h 631"/>
                <a:gd name="T18" fmla="*/ 63 w 179"/>
                <a:gd name="T19" fmla="*/ 623 h 631"/>
                <a:gd name="T20" fmla="*/ 63 w 179"/>
                <a:gd name="T21" fmla="*/ 616 h 631"/>
                <a:gd name="T22" fmla="*/ 63 w 179"/>
                <a:gd name="T23" fmla="*/ 609 h 631"/>
                <a:gd name="T24" fmla="*/ 65 w 179"/>
                <a:gd name="T25" fmla="*/ 604 h 631"/>
                <a:gd name="T26" fmla="*/ 67 w 179"/>
                <a:gd name="T27" fmla="*/ 601 h 631"/>
                <a:gd name="T28" fmla="*/ 68 w 179"/>
                <a:gd name="T29" fmla="*/ 599 h 631"/>
                <a:gd name="T30" fmla="*/ 70 w 179"/>
                <a:gd name="T31" fmla="*/ 593 h 631"/>
                <a:gd name="T32" fmla="*/ 71 w 179"/>
                <a:gd name="T33" fmla="*/ 585 h 631"/>
                <a:gd name="T34" fmla="*/ 72 w 179"/>
                <a:gd name="T35" fmla="*/ 580 h 631"/>
                <a:gd name="T36" fmla="*/ 72 w 179"/>
                <a:gd name="T37" fmla="*/ 566 h 631"/>
                <a:gd name="T38" fmla="*/ 58 w 179"/>
                <a:gd name="T39" fmla="*/ 280 h 631"/>
                <a:gd name="T40" fmla="*/ 38 w 179"/>
                <a:gd name="T41" fmla="*/ 182 h 631"/>
                <a:gd name="T42" fmla="*/ 24 w 179"/>
                <a:gd name="T43" fmla="*/ 109 h 631"/>
                <a:gd name="T44" fmla="*/ 18 w 179"/>
                <a:gd name="T45" fmla="*/ 81 h 631"/>
                <a:gd name="T46" fmla="*/ 16 w 179"/>
                <a:gd name="T47" fmla="*/ 69 h 631"/>
                <a:gd name="T48" fmla="*/ 14 w 179"/>
                <a:gd name="T49" fmla="*/ 61 h 631"/>
                <a:gd name="T50" fmla="*/ 8 w 179"/>
                <a:gd name="T51" fmla="*/ 44 h 631"/>
                <a:gd name="T52" fmla="*/ 7 w 179"/>
                <a:gd name="T53" fmla="*/ 41 h 631"/>
                <a:gd name="T54" fmla="*/ 4 w 179"/>
                <a:gd name="T55" fmla="*/ 37 h 631"/>
                <a:gd name="T56" fmla="*/ 7 w 179"/>
                <a:gd name="T57" fmla="*/ 15 h 631"/>
                <a:gd name="T58" fmla="*/ 36 w 179"/>
                <a:gd name="T59" fmla="*/ 12 h 631"/>
                <a:gd name="T60" fmla="*/ 65 w 179"/>
                <a:gd name="T61" fmla="*/ 10 h 631"/>
                <a:gd name="T62" fmla="*/ 73 w 179"/>
                <a:gd name="T63" fmla="*/ 14 h 631"/>
                <a:gd name="T64" fmla="*/ 73 w 179"/>
                <a:gd name="T65" fmla="*/ 21 h 631"/>
                <a:gd name="T66" fmla="*/ 73 w 179"/>
                <a:gd name="T67" fmla="*/ 28 h 631"/>
                <a:gd name="T68" fmla="*/ 67 w 179"/>
                <a:gd name="T69" fmla="*/ 34 h 631"/>
                <a:gd name="T70" fmla="*/ 65 w 179"/>
                <a:gd name="T71" fmla="*/ 39 h 631"/>
                <a:gd name="T72" fmla="*/ 64 w 179"/>
                <a:gd name="T73" fmla="*/ 48 h 631"/>
                <a:gd name="T74" fmla="*/ 64 w 179"/>
                <a:gd name="T75" fmla="*/ 69 h 631"/>
                <a:gd name="T76" fmla="*/ 64 w 179"/>
                <a:gd name="T77" fmla="*/ 75 h 631"/>
                <a:gd name="T78" fmla="*/ 66 w 179"/>
                <a:gd name="T79" fmla="*/ 86 h 631"/>
                <a:gd name="T80" fmla="*/ 95 w 179"/>
                <a:gd name="T81" fmla="*/ 242 h 631"/>
                <a:gd name="T82" fmla="*/ 106 w 179"/>
                <a:gd name="T83" fmla="*/ 187 h 631"/>
                <a:gd name="T84" fmla="*/ 116 w 179"/>
                <a:gd name="T85" fmla="*/ 133 h 631"/>
                <a:gd name="T86" fmla="*/ 121 w 179"/>
                <a:gd name="T87" fmla="*/ 107 h 631"/>
                <a:gd name="T88" fmla="*/ 126 w 179"/>
                <a:gd name="T89" fmla="*/ 78 h 631"/>
                <a:gd name="T90" fmla="*/ 127 w 179"/>
                <a:gd name="T91" fmla="*/ 69 h 631"/>
                <a:gd name="T92" fmla="*/ 127 w 179"/>
                <a:gd name="T93" fmla="*/ 58 h 631"/>
                <a:gd name="T94" fmla="*/ 127 w 179"/>
                <a:gd name="T95" fmla="*/ 42 h 631"/>
                <a:gd name="T96" fmla="*/ 126 w 179"/>
                <a:gd name="T97" fmla="*/ 34 h 631"/>
                <a:gd name="T98" fmla="*/ 122 w 179"/>
                <a:gd name="T99" fmla="*/ 30 h 631"/>
                <a:gd name="T100" fmla="*/ 130 w 179"/>
                <a:gd name="T101" fmla="*/ 5 h 631"/>
                <a:gd name="T102" fmla="*/ 155 w 179"/>
                <a:gd name="T103" fmla="*/ 3 h 631"/>
                <a:gd name="T104" fmla="*/ 179 w 179"/>
                <a:gd name="T105" fmla="*/ 0 h 631"/>
                <a:gd name="T106" fmla="*/ 179 w 179"/>
                <a:gd name="T107" fmla="*/ 6 h 631"/>
                <a:gd name="T108" fmla="*/ 179 w 179"/>
                <a:gd name="T109" fmla="*/ 14 h 631"/>
                <a:gd name="T110" fmla="*/ 179 w 179"/>
                <a:gd name="T111" fmla="*/ 20 h 631"/>
                <a:gd name="T112" fmla="*/ 174 w 179"/>
                <a:gd name="T113" fmla="*/ 25 h 631"/>
                <a:gd name="T114" fmla="*/ 172 w 179"/>
                <a:gd name="T115" fmla="*/ 28 h 631"/>
                <a:gd name="T116" fmla="*/ 171 w 179"/>
                <a:gd name="T117" fmla="*/ 34 h 631"/>
                <a:gd name="T118" fmla="*/ 165 w 179"/>
                <a:gd name="T119" fmla="*/ 53 h 631"/>
                <a:gd name="T120" fmla="*/ 163 w 179"/>
                <a:gd name="T121" fmla="*/ 63 h 631"/>
                <a:gd name="T122" fmla="*/ 161 w 179"/>
                <a:gd name="T123" fmla="*/ 76 h 631"/>
                <a:gd name="T124" fmla="*/ 108 w 179"/>
                <a:gd name="T125" fmla="*/ 569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9" h="631">
                  <a:moveTo>
                    <a:pt x="108" y="569"/>
                  </a:moveTo>
                  <a:lnTo>
                    <a:pt x="108" y="569"/>
                  </a:lnTo>
                  <a:lnTo>
                    <a:pt x="108" y="578"/>
                  </a:lnTo>
                  <a:lnTo>
                    <a:pt x="108" y="579"/>
                  </a:lnTo>
                  <a:lnTo>
                    <a:pt x="108" y="580"/>
                  </a:lnTo>
                  <a:lnTo>
                    <a:pt x="108" y="583"/>
                  </a:lnTo>
                  <a:lnTo>
                    <a:pt x="108" y="584"/>
                  </a:lnTo>
                  <a:lnTo>
                    <a:pt x="108" y="585"/>
                  </a:lnTo>
                  <a:lnTo>
                    <a:pt x="108" y="587"/>
                  </a:lnTo>
                  <a:lnTo>
                    <a:pt x="108" y="588"/>
                  </a:lnTo>
                  <a:lnTo>
                    <a:pt x="108" y="589"/>
                  </a:lnTo>
                  <a:lnTo>
                    <a:pt x="108" y="590"/>
                  </a:lnTo>
                  <a:lnTo>
                    <a:pt x="109" y="590"/>
                  </a:lnTo>
                  <a:lnTo>
                    <a:pt x="109" y="595"/>
                  </a:lnTo>
                  <a:lnTo>
                    <a:pt x="109" y="595"/>
                  </a:lnTo>
                  <a:lnTo>
                    <a:pt x="110" y="600"/>
                  </a:lnTo>
                  <a:lnTo>
                    <a:pt x="110" y="601"/>
                  </a:lnTo>
                  <a:lnTo>
                    <a:pt x="112" y="601"/>
                  </a:lnTo>
                  <a:lnTo>
                    <a:pt x="112" y="602"/>
                  </a:lnTo>
                  <a:lnTo>
                    <a:pt x="112" y="604"/>
                  </a:lnTo>
                  <a:lnTo>
                    <a:pt x="112" y="604"/>
                  </a:lnTo>
                  <a:lnTo>
                    <a:pt x="113" y="605"/>
                  </a:lnTo>
                  <a:lnTo>
                    <a:pt x="113" y="606"/>
                  </a:lnTo>
                  <a:lnTo>
                    <a:pt x="113" y="606"/>
                  </a:lnTo>
                  <a:lnTo>
                    <a:pt x="114" y="607"/>
                  </a:lnTo>
                  <a:lnTo>
                    <a:pt x="114" y="607"/>
                  </a:lnTo>
                  <a:lnTo>
                    <a:pt x="116" y="611"/>
                  </a:lnTo>
                  <a:lnTo>
                    <a:pt x="116" y="631"/>
                  </a:lnTo>
                  <a:lnTo>
                    <a:pt x="112" y="629"/>
                  </a:lnTo>
                  <a:lnTo>
                    <a:pt x="106" y="629"/>
                  </a:lnTo>
                  <a:lnTo>
                    <a:pt x="101" y="628"/>
                  </a:lnTo>
                  <a:lnTo>
                    <a:pt x="95" y="628"/>
                  </a:lnTo>
                  <a:lnTo>
                    <a:pt x="89" y="627"/>
                  </a:lnTo>
                  <a:lnTo>
                    <a:pt x="85" y="627"/>
                  </a:lnTo>
                  <a:lnTo>
                    <a:pt x="79" y="627"/>
                  </a:lnTo>
                  <a:lnTo>
                    <a:pt x="73" y="626"/>
                  </a:lnTo>
                  <a:lnTo>
                    <a:pt x="68" y="626"/>
                  </a:lnTo>
                  <a:lnTo>
                    <a:pt x="63" y="624"/>
                  </a:lnTo>
                  <a:lnTo>
                    <a:pt x="63" y="624"/>
                  </a:lnTo>
                  <a:lnTo>
                    <a:pt x="63" y="623"/>
                  </a:lnTo>
                  <a:lnTo>
                    <a:pt x="63" y="621"/>
                  </a:lnTo>
                  <a:lnTo>
                    <a:pt x="63" y="620"/>
                  </a:lnTo>
                  <a:lnTo>
                    <a:pt x="63" y="617"/>
                  </a:lnTo>
                  <a:lnTo>
                    <a:pt x="63" y="616"/>
                  </a:lnTo>
                  <a:lnTo>
                    <a:pt x="63" y="613"/>
                  </a:lnTo>
                  <a:lnTo>
                    <a:pt x="63" y="612"/>
                  </a:lnTo>
                  <a:lnTo>
                    <a:pt x="63" y="610"/>
                  </a:lnTo>
                  <a:lnTo>
                    <a:pt x="63" y="609"/>
                  </a:lnTo>
                  <a:lnTo>
                    <a:pt x="63" y="606"/>
                  </a:lnTo>
                  <a:lnTo>
                    <a:pt x="63" y="606"/>
                  </a:lnTo>
                  <a:lnTo>
                    <a:pt x="63" y="606"/>
                  </a:lnTo>
                  <a:lnTo>
                    <a:pt x="65" y="604"/>
                  </a:lnTo>
                  <a:lnTo>
                    <a:pt x="66" y="604"/>
                  </a:lnTo>
                  <a:lnTo>
                    <a:pt x="66" y="602"/>
                  </a:lnTo>
                  <a:lnTo>
                    <a:pt x="67" y="602"/>
                  </a:lnTo>
                  <a:lnTo>
                    <a:pt x="67" y="601"/>
                  </a:lnTo>
                  <a:lnTo>
                    <a:pt x="67" y="601"/>
                  </a:lnTo>
                  <a:lnTo>
                    <a:pt x="67" y="600"/>
                  </a:lnTo>
                  <a:lnTo>
                    <a:pt x="68" y="599"/>
                  </a:lnTo>
                  <a:lnTo>
                    <a:pt x="68" y="599"/>
                  </a:lnTo>
                  <a:lnTo>
                    <a:pt x="68" y="598"/>
                  </a:lnTo>
                  <a:lnTo>
                    <a:pt x="68" y="596"/>
                  </a:lnTo>
                  <a:lnTo>
                    <a:pt x="70" y="593"/>
                  </a:lnTo>
                  <a:lnTo>
                    <a:pt x="70" y="593"/>
                  </a:lnTo>
                  <a:lnTo>
                    <a:pt x="71" y="588"/>
                  </a:lnTo>
                  <a:lnTo>
                    <a:pt x="71" y="588"/>
                  </a:lnTo>
                  <a:lnTo>
                    <a:pt x="71" y="587"/>
                  </a:lnTo>
                  <a:lnTo>
                    <a:pt x="71" y="585"/>
                  </a:lnTo>
                  <a:lnTo>
                    <a:pt x="72" y="584"/>
                  </a:lnTo>
                  <a:lnTo>
                    <a:pt x="72" y="583"/>
                  </a:lnTo>
                  <a:lnTo>
                    <a:pt x="72" y="582"/>
                  </a:lnTo>
                  <a:lnTo>
                    <a:pt x="72" y="580"/>
                  </a:lnTo>
                  <a:lnTo>
                    <a:pt x="72" y="578"/>
                  </a:lnTo>
                  <a:lnTo>
                    <a:pt x="72" y="577"/>
                  </a:lnTo>
                  <a:lnTo>
                    <a:pt x="72" y="576"/>
                  </a:lnTo>
                  <a:lnTo>
                    <a:pt x="72" y="566"/>
                  </a:lnTo>
                  <a:lnTo>
                    <a:pt x="72" y="355"/>
                  </a:lnTo>
                  <a:lnTo>
                    <a:pt x="67" y="330"/>
                  </a:lnTo>
                  <a:lnTo>
                    <a:pt x="63" y="304"/>
                  </a:lnTo>
                  <a:lnTo>
                    <a:pt x="58" y="280"/>
                  </a:lnTo>
                  <a:lnTo>
                    <a:pt x="53" y="256"/>
                  </a:lnTo>
                  <a:lnTo>
                    <a:pt x="48" y="231"/>
                  </a:lnTo>
                  <a:lnTo>
                    <a:pt x="43" y="207"/>
                  </a:lnTo>
                  <a:lnTo>
                    <a:pt x="38" y="182"/>
                  </a:lnTo>
                  <a:lnTo>
                    <a:pt x="34" y="158"/>
                  </a:lnTo>
                  <a:lnTo>
                    <a:pt x="29" y="133"/>
                  </a:lnTo>
                  <a:lnTo>
                    <a:pt x="24" y="109"/>
                  </a:lnTo>
                  <a:lnTo>
                    <a:pt x="24" y="109"/>
                  </a:lnTo>
                  <a:lnTo>
                    <a:pt x="24" y="109"/>
                  </a:lnTo>
                  <a:lnTo>
                    <a:pt x="21" y="88"/>
                  </a:lnTo>
                  <a:lnTo>
                    <a:pt x="20" y="85"/>
                  </a:lnTo>
                  <a:lnTo>
                    <a:pt x="18" y="81"/>
                  </a:lnTo>
                  <a:lnTo>
                    <a:pt x="18" y="77"/>
                  </a:lnTo>
                  <a:lnTo>
                    <a:pt x="17" y="75"/>
                  </a:lnTo>
                  <a:lnTo>
                    <a:pt x="16" y="71"/>
                  </a:lnTo>
                  <a:lnTo>
                    <a:pt x="16" y="69"/>
                  </a:lnTo>
                  <a:lnTo>
                    <a:pt x="15" y="66"/>
                  </a:lnTo>
                  <a:lnTo>
                    <a:pt x="15" y="64"/>
                  </a:lnTo>
                  <a:lnTo>
                    <a:pt x="14" y="63"/>
                  </a:lnTo>
                  <a:lnTo>
                    <a:pt x="14" y="61"/>
                  </a:lnTo>
                  <a:lnTo>
                    <a:pt x="11" y="54"/>
                  </a:lnTo>
                  <a:lnTo>
                    <a:pt x="11" y="54"/>
                  </a:lnTo>
                  <a:lnTo>
                    <a:pt x="9" y="47"/>
                  </a:lnTo>
                  <a:lnTo>
                    <a:pt x="8" y="44"/>
                  </a:lnTo>
                  <a:lnTo>
                    <a:pt x="8" y="43"/>
                  </a:lnTo>
                  <a:lnTo>
                    <a:pt x="8" y="42"/>
                  </a:lnTo>
                  <a:lnTo>
                    <a:pt x="7" y="41"/>
                  </a:lnTo>
                  <a:lnTo>
                    <a:pt x="7" y="41"/>
                  </a:lnTo>
                  <a:lnTo>
                    <a:pt x="6" y="39"/>
                  </a:lnTo>
                  <a:lnTo>
                    <a:pt x="6" y="38"/>
                  </a:lnTo>
                  <a:lnTo>
                    <a:pt x="4" y="37"/>
                  </a:lnTo>
                  <a:lnTo>
                    <a:pt x="4" y="37"/>
                  </a:lnTo>
                  <a:lnTo>
                    <a:pt x="3" y="36"/>
                  </a:lnTo>
                  <a:lnTo>
                    <a:pt x="0" y="33"/>
                  </a:lnTo>
                  <a:lnTo>
                    <a:pt x="0" y="15"/>
                  </a:lnTo>
                  <a:lnTo>
                    <a:pt x="7" y="15"/>
                  </a:lnTo>
                  <a:lnTo>
                    <a:pt x="15" y="14"/>
                  </a:lnTo>
                  <a:lnTo>
                    <a:pt x="22" y="14"/>
                  </a:lnTo>
                  <a:lnTo>
                    <a:pt x="29" y="14"/>
                  </a:lnTo>
                  <a:lnTo>
                    <a:pt x="36" y="12"/>
                  </a:lnTo>
                  <a:lnTo>
                    <a:pt x="44" y="12"/>
                  </a:lnTo>
                  <a:lnTo>
                    <a:pt x="51" y="11"/>
                  </a:lnTo>
                  <a:lnTo>
                    <a:pt x="58" y="11"/>
                  </a:lnTo>
                  <a:lnTo>
                    <a:pt x="65" y="10"/>
                  </a:lnTo>
                  <a:lnTo>
                    <a:pt x="73" y="10"/>
                  </a:lnTo>
                  <a:lnTo>
                    <a:pt x="73" y="10"/>
                  </a:lnTo>
                  <a:lnTo>
                    <a:pt x="73" y="11"/>
                  </a:lnTo>
                  <a:lnTo>
                    <a:pt x="73" y="14"/>
                  </a:lnTo>
                  <a:lnTo>
                    <a:pt x="73" y="15"/>
                  </a:lnTo>
                  <a:lnTo>
                    <a:pt x="73" y="17"/>
                  </a:lnTo>
                  <a:lnTo>
                    <a:pt x="73" y="19"/>
                  </a:lnTo>
                  <a:lnTo>
                    <a:pt x="73" y="21"/>
                  </a:lnTo>
                  <a:lnTo>
                    <a:pt x="73" y="22"/>
                  </a:lnTo>
                  <a:lnTo>
                    <a:pt x="73" y="25"/>
                  </a:lnTo>
                  <a:lnTo>
                    <a:pt x="73" y="26"/>
                  </a:lnTo>
                  <a:lnTo>
                    <a:pt x="73" y="28"/>
                  </a:lnTo>
                  <a:lnTo>
                    <a:pt x="73" y="28"/>
                  </a:lnTo>
                  <a:lnTo>
                    <a:pt x="73" y="28"/>
                  </a:lnTo>
                  <a:lnTo>
                    <a:pt x="68" y="33"/>
                  </a:lnTo>
                  <a:lnTo>
                    <a:pt x="67" y="34"/>
                  </a:lnTo>
                  <a:lnTo>
                    <a:pt x="66" y="36"/>
                  </a:lnTo>
                  <a:lnTo>
                    <a:pt x="66" y="37"/>
                  </a:lnTo>
                  <a:lnTo>
                    <a:pt x="65" y="38"/>
                  </a:lnTo>
                  <a:lnTo>
                    <a:pt x="65" y="39"/>
                  </a:lnTo>
                  <a:lnTo>
                    <a:pt x="64" y="42"/>
                  </a:lnTo>
                  <a:lnTo>
                    <a:pt x="64" y="43"/>
                  </a:lnTo>
                  <a:lnTo>
                    <a:pt x="64" y="45"/>
                  </a:lnTo>
                  <a:lnTo>
                    <a:pt x="64" y="48"/>
                  </a:lnTo>
                  <a:lnTo>
                    <a:pt x="64" y="50"/>
                  </a:lnTo>
                  <a:lnTo>
                    <a:pt x="64" y="63"/>
                  </a:lnTo>
                  <a:lnTo>
                    <a:pt x="64" y="63"/>
                  </a:lnTo>
                  <a:lnTo>
                    <a:pt x="64" y="69"/>
                  </a:lnTo>
                  <a:lnTo>
                    <a:pt x="64" y="70"/>
                  </a:lnTo>
                  <a:lnTo>
                    <a:pt x="64" y="71"/>
                  </a:lnTo>
                  <a:lnTo>
                    <a:pt x="64" y="72"/>
                  </a:lnTo>
                  <a:lnTo>
                    <a:pt x="64" y="75"/>
                  </a:lnTo>
                  <a:lnTo>
                    <a:pt x="65" y="77"/>
                  </a:lnTo>
                  <a:lnTo>
                    <a:pt x="65" y="80"/>
                  </a:lnTo>
                  <a:lnTo>
                    <a:pt x="65" y="82"/>
                  </a:lnTo>
                  <a:lnTo>
                    <a:pt x="66" y="86"/>
                  </a:lnTo>
                  <a:lnTo>
                    <a:pt x="66" y="88"/>
                  </a:lnTo>
                  <a:lnTo>
                    <a:pt x="67" y="92"/>
                  </a:lnTo>
                  <a:lnTo>
                    <a:pt x="71" y="109"/>
                  </a:lnTo>
                  <a:lnTo>
                    <a:pt x="95" y="242"/>
                  </a:lnTo>
                  <a:lnTo>
                    <a:pt x="99" y="227"/>
                  </a:lnTo>
                  <a:lnTo>
                    <a:pt x="101" y="214"/>
                  </a:lnTo>
                  <a:lnTo>
                    <a:pt x="103" y="201"/>
                  </a:lnTo>
                  <a:lnTo>
                    <a:pt x="106" y="187"/>
                  </a:lnTo>
                  <a:lnTo>
                    <a:pt x="108" y="174"/>
                  </a:lnTo>
                  <a:lnTo>
                    <a:pt x="110" y="160"/>
                  </a:lnTo>
                  <a:lnTo>
                    <a:pt x="113" y="147"/>
                  </a:lnTo>
                  <a:lnTo>
                    <a:pt x="116" y="133"/>
                  </a:lnTo>
                  <a:lnTo>
                    <a:pt x="119" y="120"/>
                  </a:lnTo>
                  <a:lnTo>
                    <a:pt x="121" y="107"/>
                  </a:lnTo>
                  <a:lnTo>
                    <a:pt x="121" y="107"/>
                  </a:lnTo>
                  <a:lnTo>
                    <a:pt x="121" y="107"/>
                  </a:lnTo>
                  <a:lnTo>
                    <a:pt x="123" y="88"/>
                  </a:lnTo>
                  <a:lnTo>
                    <a:pt x="124" y="85"/>
                  </a:lnTo>
                  <a:lnTo>
                    <a:pt x="124" y="81"/>
                  </a:lnTo>
                  <a:lnTo>
                    <a:pt x="126" y="78"/>
                  </a:lnTo>
                  <a:lnTo>
                    <a:pt x="126" y="76"/>
                  </a:lnTo>
                  <a:lnTo>
                    <a:pt x="126" y="72"/>
                  </a:lnTo>
                  <a:lnTo>
                    <a:pt x="127" y="70"/>
                  </a:lnTo>
                  <a:lnTo>
                    <a:pt x="127" y="69"/>
                  </a:lnTo>
                  <a:lnTo>
                    <a:pt x="127" y="66"/>
                  </a:lnTo>
                  <a:lnTo>
                    <a:pt x="127" y="65"/>
                  </a:lnTo>
                  <a:lnTo>
                    <a:pt x="127" y="64"/>
                  </a:lnTo>
                  <a:lnTo>
                    <a:pt x="127" y="58"/>
                  </a:lnTo>
                  <a:lnTo>
                    <a:pt x="127" y="58"/>
                  </a:lnTo>
                  <a:lnTo>
                    <a:pt x="127" y="45"/>
                  </a:lnTo>
                  <a:lnTo>
                    <a:pt x="127" y="43"/>
                  </a:lnTo>
                  <a:lnTo>
                    <a:pt x="127" y="42"/>
                  </a:lnTo>
                  <a:lnTo>
                    <a:pt x="127" y="39"/>
                  </a:lnTo>
                  <a:lnTo>
                    <a:pt x="126" y="38"/>
                  </a:lnTo>
                  <a:lnTo>
                    <a:pt x="126" y="36"/>
                  </a:lnTo>
                  <a:lnTo>
                    <a:pt x="126" y="34"/>
                  </a:lnTo>
                  <a:lnTo>
                    <a:pt x="124" y="33"/>
                  </a:lnTo>
                  <a:lnTo>
                    <a:pt x="124" y="32"/>
                  </a:lnTo>
                  <a:lnTo>
                    <a:pt x="123" y="31"/>
                  </a:lnTo>
                  <a:lnTo>
                    <a:pt x="122" y="30"/>
                  </a:lnTo>
                  <a:lnTo>
                    <a:pt x="119" y="25"/>
                  </a:lnTo>
                  <a:lnTo>
                    <a:pt x="119" y="6"/>
                  </a:lnTo>
                  <a:lnTo>
                    <a:pt x="124" y="5"/>
                  </a:lnTo>
                  <a:lnTo>
                    <a:pt x="130" y="5"/>
                  </a:lnTo>
                  <a:lnTo>
                    <a:pt x="137" y="4"/>
                  </a:lnTo>
                  <a:lnTo>
                    <a:pt x="143" y="4"/>
                  </a:lnTo>
                  <a:lnTo>
                    <a:pt x="149" y="4"/>
                  </a:lnTo>
                  <a:lnTo>
                    <a:pt x="155" y="3"/>
                  </a:lnTo>
                  <a:lnTo>
                    <a:pt x="162" y="3"/>
                  </a:lnTo>
                  <a:lnTo>
                    <a:pt x="168" y="1"/>
                  </a:lnTo>
                  <a:lnTo>
                    <a:pt x="173" y="1"/>
                  </a:lnTo>
                  <a:lnTo>
                    <a:pt x="179" y="0"/>
                  </a:lnTo>
                  <a:lnTo>
                    <a:pt x="179" y="0"/>
                  </a:lnTo>
                  <a:lnTo>
                    <a:pt x="179" y="3"/>
                  </a:lnTo>
                  <a:lnTo>
                    <a:pt x="179" y="5"/>
                  </a:lnTo>
                  <a:lnTo>
                    <a:pt x="179" y="6"/>
                  </a:lnTo>
                  <a:lnTo>
                    <a:pt x="179" y="9"/>
                  </a:lnTo>
                  <a:lnTo>
                    <a:pt x="179" y="10"/>
                  </a:lnTo>
                  <a:lnTo>
                    <a:pt x="179" y="12"/>
                  </a:lnTo>
                  <a:lnTo>
                    <a:pt x="179" y="14"/>
                  </a:lnTo>
                  <a:lnTo>
                    <a:pt x="179" y="16"/>
                  </a:lnTo>
                  <a:lnTo>
                    <a:pt x="179" y="19"/>
                  </a:lnTo>
                  <a:lnTo>
                    <a:pt x="179" y="20"/>
                  </a:lnTo>
                  <a:lnTo>
                    <a:pt x="179" y="20"/>
                  </a:lnTo>
                  <a:lnTo>
                    <a:pt x="179" y="20"/>
                  </a:lnTo>
                  <a:lnTo>
                    <a:pt x="176" y="23"/>
                  </a:lnTo>
                  <a:lnTo>
                    <a:pt x="176" y="23"/>
                  </a:lnTo>
                  <a:lnTo>
                    <a:pt x="174" y="25"/>
                  </a:lnTo>
                  <a:lnTo>
                    <a:pt x="174" y="26"/>
                  </a:lnTo>
                  <a:lnTo>
                    <a:pt x="173" y="27"/>
                  </a:lnTo>
                  <a:lnTo>
                    <a:pt x="173" y="27"/>
                  </a:lnTo>
                  <a:lnTo>
                    <a:pt x="172" y="28"/>
                  </a:lnTo>
                  <a:lnTo>
                    <a:pt x="172" y="30"/>
                  </a:lnTo>
                  <a:lnTo>
                    <a:pt x="171" y="31"/>
                  </a:lnTo>
                  <a:lnTo>
                    <a:pt x="171" y="33"/>
                  </a:lnTo>
                  <a:lnTo>
                    <a:pt x="171" y="34"/>
                  </a:lnTo>
                  <a:lnTo>
                    <a:pt x="168" y="43"/>
                  </a:lnTo>
                  <a:lnTo>
                    <a:pt x="168" y="43"/>
                  </a:lnTo>
                  <a:lnTo>
                    <a:pt x="165" y="50"/>
                  </a:lnTo>
                  <a:lnTo>
                    <a:pt x="165" y="53"/>
                  </a:lnTo>
                  <a:lnTo>
                    <a:pt x="165" y="54"/>
                  </a:lnTo>
                  <a:lnTo>
                    <a:pt x="164" y="56"/>
                  </a:lnTo>
                  <a:lnTo>
                    <a:pt x="164" y="59"/>
                  </a:lnTo>
                  <a:lnTo>
                    <a:pt x="163" y="63"/>
                  </a:lnTo>
                  <a:lnTo>
                    <a:pt x="162" y="65"/>
                  </a:lnTo>
                  <a:lnTo>
                    <a:pt x="162" y="69"/>
                  </a:lnTo>
                  <a:lnTo>
                    <a:pt x="161" y="72"/>
                  </a:lnTo>
                  <a:lnTo>
                    <a:pt x="161" y="76"/>
                  </a:lnTo>
                  <a:lnTo>
                    <a:pt x="159" y="81"/>
                  </a:lnTo>
                  <a:lnTo>
                    <a:pt x="155" y="102"/>
                  </a:lnTo>
                  <a:lnTo>
                    <a:pt x="108" y="355"/>
                  </a:lnTo>
                  <a:lnTo>
                    <a:pt x="108"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84" name="Freeform 36"/>
            <p:cNvSpPr>
              <a:spLocks/>
            </p:cNvSpPr>
            <p:nvPr/>
          </p:nvSpPr>
          <p:spPr bwMode="auto">
            <a:xfrm>
              <a:off x="2708" y="349"/>
              <a:ext cx="72" cy="207"/>
            </a:xfrm>
            <a:custGeom>
              <a:avLst/>
              <a:gdLst>
                <a:gd name="T0" fmla="*/ 188 w 217"/>
                <a:gd name="T1" fmla="*/ 243 h 828"/>
                <a:gd name="T2" fmla="*/ 188 w 217"/>
                <a:gd name="T3" fmla="*/ 236 h 828"/>
                <a:gd name="T4" fmla="*/ 188 w 217"/>
                <a:gd name="T5" fmla="*/ 221 h 828"/>
                <a:gd name="T6" fmla="*/ 184 w 217"/>
                <a:gd name="T7" fmla="*/ 201 h 828"/>
                <a:gd name="T8" fmla="*/ 149 w 217"/>
                <a:gd name="T9" fmla="*/ 126 h 828"/>
                <a:gd name="T10" fmla="*/ 104 w 217"/>
                <a:gd name="T11" fmla="*/ 121 h 828"/>
                <a:gd name="T12" fmla="*/ 90 w 217"/>
                <a:gd name="T13" fmla="*/ 131 h 828"/>
                <a:gd name="T14" fmla="*/ 73 w 217"/>
                <a:gd name="T15" fmla="*/ 155 h 828"/>
                <a:gd name="T16" fmla="*/ 64 w 217"/>
                <a:gd name="T17" fmla="*/ 194 h 828"/>
                <a:gd name="T18" fmla="*/ 62 w 217"/>
                <a:gd name="T19" fmla="*/ 231 h 828"/>
                <a:gd name="T20" fmla="*/ 65 w 217"/>
                <a:gd name="T21" fmla="*/ 280 h 828"/>
                <a:gd name="T22" fmla="*/ 84 w 217"/>
                <a:gd name="T23" fmla="*/ 300 h 828"/>
                <a:gd name="T24" fmla="*/ 134 w 217"/>
                <a:gd name="T25" fmla="*/ 319 h 828"/>
                <a:gd name="T26" fmla="*/ 157 w 217"/>
                <a:gd name="T27" fmla="*/ 331 h 828"/>
                <a:gd name="T28" fmla="*/ 179 w 217"/>
                <a:gd name="T29" fmla="*/ 355 h 828"/>
                <a:gd name="T30" fmla="*/ 193 w 217"/>
                <a:gd name="T31" fmla="*/ 386 h 828"/>
                <a:gd name="T32" fmla="*/ 205 w 217"/>
                <a:gd name="T33" fmla="*/ 430 h 828"/>
                <a:gd name="T34" fmla="*/ 214 w 217"/>
                <a:gd name="T35" fmla="*/ 508 h 828"/>
                <a:gd name="T36" fmla="*/ 215 w 217"/>
                <a:gd name="T37" fmla="*/ 612 h 828"/>
                <a:gd name="T38" fmla="*/ 210 w 217"/>
                <a:gd name="T39" fmla="*/ 683 h 828"/>
                <a:gd name="T40" fmla="*/ 185 w 217"/>
                <a:gd name="T41" fmla="*/ 779 h 828"/>
                <a:gd name="T42" fmla="*/ 144 w 217"/>
                <a:gd name="T43" fmla="*/ 822 h 828"/>
                <a:gd name="T44" fmla="*/ 123 w 217"/>
                <a:gd name="T45" fmla="*/ 828 h 828"/>
                <a:gd name="T46" fmla="*/ 62 w 217"/>
                <a:gd name="T47" fmla="*/ 810 h 828"/>
                <a:gd name="T48" fmla="*/ 16 w 217"/>
                <a:gd name="T49" fmla="*/ 744 h 828"/>
                <a:gd name="T50" fmla="*/ 12 w 217"/>
                <a:gd name="T51" fmla="*/ 739 h 828"/>
                <a:gd name="T52" fmla="*/ 9 w 217"/>
                <a:gd name="T53" fmla="*/ 741 h 828"/>
                <a:gd name="T54" fmla="*/ 9 w 217"/>
                <a:gd name="T55" fmla="*/ 668 h 828"/>
                <a:gd name="T56" fmla="*/ 26 w 217"/>
                <a:gd name="T57" fmla="*/ 558 h 828"/>
                <a:gd name="T58" fmla="*/ 29 w 217"/>
                <a:gd name="T59" fmla="*/ 565 h 828"/>
                <a:gd name="T60" fmla="*/ 29 w 217"/>
                <a:gd name="T61" fmla="*/ 570 h 828"/>
                <a:gd name="T62" fmla="*/ 29 w 217"/>
                <a:gd name="T63" fmla="*/ 593 h 828"/>
                <a:gd name="T64" fmla="*/ 36 w 217"/>
                <a:gd name="T65" fmla="*/ 622 h 828"/>
                <a:gd name="T66" fmla="*/ 54 w 217"/>
                <a:gd name="T67" fmla="*/ 663 h 828"/>
                <a:gd name="T68" fmla="*/ 87 w 217"/>
                <a:gd name="T69" fmla="*/ 702 h 828"/>
                <a:gd name="T70" fmla="*/ 120 w 217"/>
                <a:gd name="T71" fmla="*/ 710 h 828"/>
                <a:gd name="T72" fmla="*/ 137 w 217"/>
                <a:gd name="T73" fmla="*/ 696 h 828"/>
                <a:gd name="T74" fmla="*/ 154 w 217"/>
                <a:gd name="T75" fmla="*/ 653 h 828"/>
                <a:gd name="T76" fmla="*/ 163 w 217"/>
                <a:gd name="T77" fmla="*/ 601 h 828"/>
                <a:gd name="T78" fmla="*/ 164 w 217"/>
                <a:gd name="T79" fmla="*/ 569 h 828"/>
                <a:gd name="T80" fmla="*/ 163 w 217"/>
                <a:gd name="T81" fmla="*/ 496 h 828"/>
                <a:gd name="T82" fmla="*/ 147 w 217"/>
                <a:gd name="T83" fmla="*/ 460 h 828"/>
                <a:gd name="T84" fmla="*/ 120 w 217"/>
                <a:gd name="T85" fmla="*/ 441 h 828"/>
                <a:gd name="T86" fmla="*/ 71 w 217"/>
                <a:gd name="T87" fmla="*/ 420 h 828"/>
                <a:gd name="T88" fmla="*/ 54 w 217"/>
                <a:gd name="T89" fmla="*/ 408 h 828"/>
                <a:gd name="T90" fmla="*/ 41 w 217"/>
                <a:gd name="T91" fmla="*/ 391 h 828"/>
                <a:gd name="T92" fmla="*/ 24 w 217"/>
                <a:gd name="T93" fmla="*/ 359 h 828"/>
                <a:gd name="T94" fmla="*/ 13 w 217"/>
                <a:gd name="T95" fmla="*/ 292 h 828"/>
                <a:gd name="T96" fmla="*/ 10 w 217"/>
                <a:gd name="T97" fmla="*/ 232 h 828"/>
                <a:gd name="T98" fmla="*/ 17 w 217"/>
                <a:gd name="T99" fmla="*/ 129 h 828"/>
                <a:gd name="T100" fmla="*/ 57 w 217"/>
                <a:gd name="T101" fmla="*/ 23 h 828"/>
                <a:gd name="T102" fmla="*/ 122 w 217"/>
                <a:gd name="T103" fmla="*/ 1 h 828"/>
                <a:gd name="T104" fmla="*/ 140 w 217"/>
                <a:gd name="T105" fmla="*/ 3 h 828"/>
                <a:gd name="T106" fmla="*/ 169 w 217"/>
                <a:gd name="T107" fmla="*/ 24 h 828"/>
                <a:gd name="T108" fmla="*/ 199 w 217"/>
                <a:gd name="T109" fmla="*/ 61 h 828"/>
                <a:gd name="T110" fmla="*/ 204 w 217"/>
                <a:gd name="T111" fmla="*/ 66 h 828"/>
                <a:gd name="T112" fmla="*/ 208 w 217"/>
                <a:gd name="T113" fmla="*/ 62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7" h="828">
                  <a:moveTo>
                    <a:pt x="191" y="250"/>
                  </a:moveTo>
                  <a:lnTo>
                    <a:pt x="191" y="250"/>
                  </a:lnTo>
                  <a:lnTo>
                    <a:pt x="191" y="249"/>
                  </a:lnTo>
                  <a:lnTo>
                    <a:pt x="190" y="248"/>
                  </a:lnTo>
                  <a:lnTo>
                    <a:pt x="190" y="247"/>
                  </a:lnTo>
                  <a:lnTo>
                    <a:pt x="190" y="247"/>
                  </a:lnTo>
                  <a:lnTo>
                    <a:pt x="189" y="245"/>
                  </a:lnTo>
                  <a:lnTo>
                    <a:pt x="189" y="244"/>
                  </a:lnTo>
                  <a:lnTo>
                    <a:pt x="188" y="243"/>
                  </a:lnTo>
                  <a:lnTo>
                    <a:pt x="188" y="243"/>
                  </a:lnTo>
                  <a:lnTo>
                    <a:pt x="188" y="242"/>
                  </a:lnTo>
                  <a:lnTo>
                    <a:pt x="188" y="242"/>
                  </a:lnTo>
                  <a:lnTo>
                    <a:pt x="188" y="242"/>
                  </a:lnTo>
                  <a:lnTo>
                    <a:pt x="188" y="238"/>
                  </a:lnTo>
                  <a:lnTo>
                    <a:pt x="188" y="238"/>
                  </a:lnTo>
                  <a:lnTo>
                    <a:pt x="188" y="237"/>
                  </a:lnTo>
                  <a:lnTo>
                    <a:pt x="188" y="237"/>
                  </a:lnTo>
                  <a:lnTo>
                    <a:pt x="188" y="236"/>
                  </a:lnTo>
                  <a:lnTo>
                    <a:pt x="188" y="236"/>
                  </a:lnTo>
                  <a:lnTo>
                    <a:pt x="188" y="236"/>
                  </a:lnTo>
                  <a:lnTo>
                    <a:pt x="188" y="234"/>
                  </a:lnTo>
                  <a:lnTo>
                    <a:pt x="188" y="234"/>
                  </a:lnTo>
                  <a:lnTo>
                    <a:pt x="188" y="234"/>
                  </a:lnTo>
                  <a:lnTo>
                    <a:pt x="188" y="233"/>
                  </a:lnTo>
                  <a:lnTo>
                    <a:pt x="188" y="232"/>
                  </a:lnTo>
                  <a:lnTo>
                    <a:pt x="188" y="232"/>
                  </a:lnTo>
                  <a:lnTo>
                    <a:pt x="188" y="221"/>
                  </a:lnTo>
                  <a:lnTo>
                    <a:pt x="188" y="220"/>
                  </a:lnTo>
                  <a:lnTo>
                    <a:pt x="188" y="217"/>
                  </a:lnTo>
                  <a:lnTo>
                    <a:pt x="186" y="215"/>
                  </a:lnTo>
                  <a:lnTo>
                    <a:pt x="186" y="212"/>
                  </a:lnTo>
                  <a:lnTo>
                    <a:pt x="186" y="210"/>
                  </a:lnTo>
                  <a:lnTo>
                    <a:pt x="185" y="209"/>
                  </a:lnTo>
                  <a:lnTo>
                    <a:pt x="185" y="206"/>
                  </a:lnTo>
                  <a:lnTo>
                    <a:pt x="184" y="204"/>
                  </a:lnTo>
                  <a:lnTo>
                    <a:pt x="184" y="201"/>
                  </a:lnTo>
                  <a:lnTo>
                    <a:pt x="183" y="199"/>
                  </a:lnTo>
                  <a:lnTo>
                    <a:pt x="178" y="188"/>
                  </a:lnTo>
                  <a:lnTo>
                    <a:pt x="178" y="188"/>
                  </a:lnTo>
                  <a:lnTo>
                    <a:pt x="164" y="151"/>
                  </a:lnTo>
                  <a:lnTo>
                    <a:pt x="162" y="145"/>
                  </a:lnTo>
                  <a:lnTo>
                    <a:pt x="158" y="139"/>
                  </a:lnTo>
                  <a:lnTo>
                    <a:pt x="156" y="133"/>
                  </a:lnTo>
                  <a:lnTo>
                    <a:pt x="153" y="129"/>
                  </a:lnTo>
                  <a:lnTo>
                    <a:pt x="149" y="126"/>
                  </a:lnTo>
                  <a:lnTo>
                    <a:pt x="147" y="122"/>
                  </a:lnTo>
                  <a:lnTo>
                    <a:pt x="143" y="120"/>
                  </a:lnTo>
                  <a:lnTo>
                    <a:pt x="140" y="118"/>
                  </a:lnTo>
                  <a:lnTo>
                    <a:pt x="136" y="117"/>
                  </a:lnTo>
                  <a:lnTo>
                    <a:pt x="132" y="117"/>
                  </a:lnTo>
                  <a:lnTo>
                    <a:pt x="113" y="120"/>
                  </a:lnTo>
                  <a:lnTo>
                    <a:pt x="113" y="120"/>
                  </a:lnTo>
                  <a:lnTo>
                    <a:pt x="105" y="121"/>
                  </a:lnTo>
                  <a:lnTo>
                    <a:pt x="104" y="121"/>
                  </a:lnTo>
                  <a:lnTo>
                    <a:pt x="101" y="121"/>
                  </a:lnTo>
                  <a:lnTo>
                    <a:pt x="100" y="122"/>
                  </a:lnTo>
                  <a:lnTo>
                    <a:pt x="98" y="123"/>
                  </a:lnTo>
                  <a:lnTo>
                    <a:pt x="97" y="123"/>
                  </a:lnTo>
                  <a:lnTo>
                    <a:pt x="95" y="124"/>
                  </a:lnTo>
                  <a:lnTo>
                    <a:pt x="94" y="126"/>
                  </a:lnTo>
                  <a:lnTo>
                    <a:pt x="92" y="127"/>
                  </a:lnTo>
                  <a:lnTo>
                    <a:pt x="91" y="128"/>
                  </a:lnTo>
                  <a:lnTo>
                    <a:pt x="90" y="131"/>
                  </a:lnTo>
                  <a:lnTo>
                    <a:pt x="83" y="139"/>
                  </a:lnTo>
                  <a:lnTo>
                    <a:pt x="83" y="139"/>
                  </a:lnTo>
                  <a:lnTo>
                    <a:pt x="78" y="145"/>
                  </a:lnTo>
                  <a:lnTo>
                    <a:pt x="78" y="146"/>
                  </a:lnTo>
                  <a:lnTo>
                    <a:pt x="77" y="148"/>
                  </a:lnTo>
                  <a:lnTo>
                    <a:pt x="76" y="150"/>
                  </a:lnTo>
                  <a:lnTo>
                    <a:pt x="74" y="151"/>
                  </a:lnTo>
                  <a:lnTo>
                    <a:pt x="74" y="154"/>
                  </a:lnTo>
                  <a:lnTo>
                    <a:pt x="73" y="155"/>
                  </a:lnTo>
                  <a:lnTo>
                    <a:pt x="72" y="157"/>
                  </a:lnTo>
                  <a:lnTo>
                    <a:pt x="72" y="160"/>
                  </a:lnTo>
                  <a:lnTo>
                    <a:pt x="71" y="162"/>
                  </a:lnTo>
                  <a:lnTo>
                    <a:pt x="71" y="165"/>
                  </a:lnTo>
                  <a:lnTo>
                    <a:pt x="68" y="177"/>
                  </a:lnTo>
                  <a:lnTo>
                    <a:pt x="68" y="177"/>
                  </a:lnTo>
                  <a:lnTo>
                    <a:pt x="65" y="189"/>
                  </a:lnTo>
                  <a:lnTo>
                    <a:pt x="64" y="192"/>
                  </a:lnTo>
                  <a:lnTo>
                    <a:pt x="64" y="194"/>
                  </a:lnTo>
                  <a:lnTo>
                    <a:pt x="63" y="198"/>
                  </a:lnTo>
                  <a:lnTo>
                    <a:pt x="63" y="200"/>
                  </a:lnTo>
                  <a:lnTo>
                    <a:pt x="63" y="203"/>
                  </a:lnTo>
                  <a:lnTo>
                    <a:pt x="63" y="205"/>
                  </a:lnTo>
                  <a:lnTo>
                    <a:pt x="62" y="207"/>
                  </a:lnTo>
                  <a:lnTo>
                    <a:pt x="62" y="211"/>
                  </a:lnTo>
                  <a:lnTo>
                    <a:pt x="62" y="214"/>
                  </a:lnTo>
                  <a:lnTo>
                    <a:pt x="62" y="216"/>
                  </a:lnTo>
                  <a:lnTo>
                    <a:pt x="62" y="231"/>
                  </a:lnTo>
                  <a:lnTo>
                    <a:pt x="62" y="231"/>
                  </a:lnTo>
                  <a:lnTo>
                    <a:pt x="62" y="254"/>
                  </a:lnTo>
                  <a:lnTo>
                    <a:pt x="62" y="259"/>
                  </a:lnTo>
                  <a:lnTo>
                    <a:pt x="63" y="262"/>
                  </a:lnTo>
                  <a:lnTo>
                    <a:pt x="63" y="267"/>
                  </a:lnTo>
                  <a:lnTo>
                    <a:pt x="63" y="271"/>
                  </a:lnTo>
                  <a:lnTo>
                    <a:pt x="64" y="273"/>
                  </a:lnTo>
                  <a:lnTo>
                    <a:pt x="65" y="277"/>
                  </a:lnTo>
                  <a:lnTo>
                    <a:pt x="65" y="280"/>
                  </a:lnTo>
                  <a:lnTo>
                    <a:pt x="66" y="282"/>
                  </a:lnTo>
                  <a:lnTo>
                    <a:pt x="68" y="284"/>
                  </a:lnTo>
                  <a:lnTo>
                    <a:pt x="70" y="286"/>
                  </a:lnTo>
                  <a:lnTo>
                    <a:pt x="77" y="294"/>
                  </a:lnTo>
                  <a:lnTo>
                    <a:pt x="77" y="294"/>
                  </a:lnTo>
                  <a:lnTo>
                    <a:pt x="80" y="298"/>
                  </a:lnTo>
                  <a:lnTo>
                    <a:pt x="81" y="299"/>
                  </a:lnTo>
                  <a:lnTo>
                    <a:pt x="83" y="300"/>
                  </a:lnTo>
                  <a:lnTo>
                    <a:pt x="84" y="300"/>
                  </a:lnTo>
                  <a:lnTo>
                    <a:pt x="85" y="302"/>
                  </a:lnTo>
                  <a:lnTo>
                    <a:pt x="86" y="303"/>
                  </a:lnTo>
                  <a:lnTo>
                    <a:pt x="88" y="303"/>
                  </a:lnTo>
                  <a:lnTo>
                    <a:pt x="90" y="304"/>
                  </a:lnTo>
                  <a:lnTo>
                    <a:pt x="92" y="305"/>
                  </a:lnTo>
                  <a:lnTo>
                    <a:pt x="94" y="305"/>
                  </a:lnTo>
                  <a:lnTo>
                    <a:pt x="97" y="306"/>
                  </a:lnTo>
                  <a:lnTo>
                    <a:pt x="108" y="311"/>
                  </a:lnTo>
                  <a:lnTo>
                    <a:pt x="134" y="319"/>
                  </a:lnTo>
                  <a:lnTo>
                    <a:pt x="134" y="319"/>
                  </a:lnTo>
                  <a:lnTo>
                    <a:pt x="144" y="324"/>
                  </a:lnTo>
                  <a:lnTo>
                    <a:pt x="147" y="324"/>
                  </a:lnTo>
                  <a:lnTo>
                    <a:pt x="149" y="325"/>
                  </a:lnTo>
                  <a:lnTo>
                    <a:pt x="150" y="326"/>
                  </a:lnTo>
                  <a:lnTo>
                    <a:pt x="153" y="327"/>
                  </a:lnTo>
                  <a:lnTo>
                    <a:pt x="154" y="328"/>
                  </a:lnTo>
                  <a:lnTo>
                    <a:pt x="156" y="330"/>
                  </a:lnTo>
                  <a:lnTo>
                    <a:pt x="157" y="331"/>
                  </a:lnTo>
                  <a:lnTo>
                    <a:pt x="160" y="332"/>
                  </a:lnTo>
                  <a:lnTo>
                    <a:pt x="161" y="333"/>
                  </a:lnTo>
                  <a:lnTo>
                    <a:pt x="162" y="335"/>
                  </a:lnTo>
                  <a:lnTo>
                    <a:pt x="169" y="342"/>
                  </a:lnTo>
                  <a:lnTo>
                    <a:pt x="169" y="342"/>
                  </a:lnTo>
                  <a:lnTo>
                    <a:pt x="176" y="350"/>
                  </a:lnTo>
                  <a:lnTo>
                    <a:pt x="177" y="352"/>
                  </a:lnTo>
                  <a:lnTo>
                    <a:pt x="178" y="353"/>
                  </a:lnTo>
                  <a:lnTo>
                    <a:pt x="179" y="355"/>
                  </a:lnTo>
                  <a:lnTo>
                    <a:pt x="181" y="356"/>
                  </a:lnTo>
                  <a:lnTo>
                    <a:pt x="182" y="359"/>
                  </a:lnTo>
                  <a:lnTo>
                    <a:pt x="183" y="361"/>
                  </a:lnTo>
                  <a:lnTo>
                    <a:pt x="184" y="364"/>
                  </a:lnTo>
                  <a:lnTo>
                    <a:pt x="185" y="366"/>
                  </a:lnTo>
                  <a:lnTo>
                    <a:pt x="186" y="369"/>
                  </a:lnTo>
                  <a:lnTo>
                    <a:pt x="188" y="371"/>
                  </a:lnTo>
                  <a:lnTo>
                    <a:pt x="193" y="386"/>
                  </a:lnTo>
                  <a:lnTo>
                    <a:pt x="193" y="386"/>
                  </a:lnTo>
                  <a:lnTo>
                    <a:pt x="198" y="400"/>
                  </a:lnTo>
                  <a:lnTo>
                    <a:pt x="199" y="403"/>
                  </a:lnTo>
                  <a:lnTo>
                    <a:pt x="200" y="407"/>
                  </a:lnTo>
                  <a:lnTo>
                    <a:pt x="201" y="410"/>
                  </a:lnTo>
                  <a:lnTo>
                    <a:pt x="203" y="414"/>
                  </a:lnTo>
                  <a:lnTo>
                    <a:pt x="203" y="418"/>
                  </a:lnTo>
                  <a:lnTo>
                    <a:pt x="204" y="421"/>
                  </a:lnTo>
                  <a:lnTo>
                    <a:pt x="205" y="425"/>
                  </a:lnTo>
                  <a:lnTo>
                    <a:pt x="205" y="430"/>
                  </a:lnTo>
                  <a:lnTo>
                    <a:pt x="206" y="435"/>
                  </a:lnTo>
                  <a:lnTo>
                    <a:pt x="206" y="440"/>
                  </a:lnTo>
                  <a:lnTo>
                    <a:pt x="210" y="464"/>
                  </a:lnTo>
                  <a:lnTo>
                    <a:pt x="210" y="464"/>
                  </a:lnTo>
                  <a:lnTo>
                    <a:pt x="213" y="488"/>
                  </a:lnTo>
                  <a:lnTo>
                    <a:pt x="213" y="493"/>
                  </a:lnTo>
                  <a:lnTo>
                    <a:pt x="214" y="498"/>
                  </a:lnTo>
                  <a:lnTo>
                    <a:pt x="214" y="503"/>
                  </a:lnTo>
                  <a:lnTo>
                    <a:pt x="214" y="508"/>
                  </a:lnTo>
                  <a:lnTo>
                    <a:pt x="215" y="513"/>
                  </a:lnTo>
                  <a:lnTo>
                    <a:pt x="215" y="519"/>
                  </a:lnTo>
                  <a:lnTo>
                    <a:pt x="215" y="524"/>
                  </a:lnTo>
                  <a:lnTo>
                    <a:pt x="215" y="529"/>
                  </a:lnTo>
                  <a:lnTo>
                    <a:pt x="215" y="535"/>
                  </a:lnTo>
                  <a:lnTo>
                    <a:pt x="215" y="540"/>
                  </a:lnTo>
                  <a:lnTo>
                    <a:pt x="215" y="568"/>
                  </a:lnTo>
                  <a:lnTo>
                    <a:pt x="215" y="568"/>
                  </a:lnTo>
                  <a:lnTo>
                    <a:pt x="215" y="612"/>
                  </a:lnTo>
                  <a:lnTo>
                    <a:pt x="215" y="620"/>
                  </a:lnTo>
                  <a:lnTo>
                    <a:pt x="215" y="629"/>
                  </a:lnTo>
                  <a:lnTo>
                    <a:pt x="215" y="637"/>
                  </a:lnTo>
                  <a:lnTo>
                    <a:pt x="214" y="645"/>
                  </a:lnTo>
                  <a:lnTo>
                    <a:pt x="214" y="653"/>
                  </a:lnTo>
                  <a:lnTo>
                    <a:pt x="213" y="661"/>
                  </a:lnTo>
                  <a:lnTo>
                    <a:pt x="212" y="668"/>
                  </a:lnTo>
                  <a:lnTo>
                    <a:pt x="211" y="675"/>
                  </a:lnTo>
                  <a:lnTo>
                    <a:pt x="210" y="683"/>
                  </a:lnTo>
                  <a:lnTo>
                    <a:pt x="208" y="689"/>
                  </a:lnTo>
                  <a:lnTo>
                    <a:pt x="200" y="723"/>
                  </a:lnTo>
                  <a:lnTo>
                    <a:pt x="200" y="723"/>
                  </a:lnTo>
                  <a:lnTo>
                    <a:pt x="193" y="753"/>
                  </a:lnTo>
                  <a:lnTo>
                    <a:pt x="192" y="758"/>
                  </a:lnTo>
                  <a:lnTo>
                    <a:pt x="191" y="764"/>
                  </a:lnTo>
                  <a:lnTo>
                    <a:pt x="189" y="769"/>
                  </a:lnTo>
                  <a:lnTo>
                    <a:pt x="186" y="774"/>
                  </a:lnTo>
                  <a:lnTo>
                    <a:pt x="185" y="779"/>
                  </a:lnTo>
                  <a:lnTo>
                    <a:pt x="183" y="783"/>
                  </a:lnTo>
                  <a:lnTo>
                    <a:pt x="181" y="786"/>
                  </a:lnTo>
                  <a:lnTo>
                    <a:pt x="178" y="790"/>
                  </a:lnTo>
                  <a:lnTo>
                    <a:pt x="175" y="794"/>
                  </a:lnTo>
                  <a:lnTo>
                    <a:pt x="172" y="796"/>
                  </a:lnTo>
                  <a:lnTo>
                    <a:pt x="157" y="810"/>
                  </a:lnTo>
                  <a:lnTo>
                    <a:pt x="157" y="810"/>
                  </a:lnTo>
                  <a:lnTo>
                    <a:pt x="147" y="819"/>
                  </a:lnTo>
                  <a:lnTo>
                    <a:pt x="144" y="822"/>
                  </a:lnTo>
                  <a:lnTo>
                    <a:pt x="142" y="823"/>
                  </a:lnTo>
                  <a:lnTo>
                    <a:pt x="140" y="824"/>
                  </a:lnTo>
                  <a:lnTo>
                    <a:pt x="137" y="826"/>
                  </a:lnTo>
                  <a:lnTo>
                    <a:pt x="135" y="827"/>
                  </a:lnTo>
                  <a:lnTo>
                    <a:pt x="133" y="827"/>
                  </a:lnTo>
                  <a:lnTo>
                    <a:pt x="130" y="828"/>
                  </a:lnTo>
                  <a:lnTo>
                    <a:pt x="128" y="828"/>
                  </a:lnTo>
                  <a:lnTo>
                    <a:pt x="126" y="828"/>
                  </a:lnTo>
                  <a:lnTo>
                    <a:pt x="123" y="828"/>
                  </a:lnTo>
                  <a:lnTo>
                    <a:pt x="111" y="827"/>
                  </a:lnTo>
                  <a:lnTo>
                    <a:pt x="111" y="827"/>
                  </a:lnTo>
                  <a:lnTo>
                    <a:pt x="88" y="824"/>
                  </a:lnTo>
                  <a:lnTo>
                    <a:pt x="84" y="823"/>
                  </a:lnTo>
                  <a:lnTo>
                    <a:pt x="80" y="822"/>
                  </a:lnTo>
                  <a:lnTo>
                    <a:pt x="76" y="819"/>
                  </a:lnTo>
                  <a:lnTo>
                    <a:pt x="71" y="817"/>
                  </a:lnTo>
                  <a:lnTo>
                    <a:pt x="66" y="813"/>
                  </a:lnTo>
                  <a:lnTo>
                    <a:pt x="62" y="810"/>
                  </a:lnTo>
                  <a:lnTo>
                    <a:pt x="58" y="805"/>
                  </a:lnTo>
                  <a:lnTo>
                    <a:pt x="54" y="800"/>
                  </a:lnTo>
                  <a:lnTo>
                    <a:pt x="49" y="794"/>
                  </a:lnTo>
                  <a:lnTo>
                    <a:pt x="44" y="786"/>
                  </a:lnTo>
                  <a:lnTo>
                    <a:pt x="23" y="752"/>
                  </a:lnTo>
                  <a:lnTo>
                    <a:pt x="23" y="752"/>
                  </a:lnTo>
                  <a:lnTo>
                    <a:pt x="19" y="746"/>
                  </a:lnTo>
                  <a:lnTo>
                    <a:pt x="17" y="745"/>
                  </a:lnTo>
                  <a:lnTo>
                    <a:pt x="16" y="744"/>
                  </a:lnTo>
                  <a:lnTo>
                    <a:pt x="16" y="742"/>
                  </a:lnTo>
                  <a:lnTo>
                    <a:pt x="15" y="741"/>
                  </a:lnTo>
                  <a:lnTo>
                    <a:pt x="15" y="740"/>
                  </a:lnTo>
                  <a:lnTo>
                    <a:pt x="14" y="740"/>
                  </a:lnTo>
                  <a:lnTo>
                    <a:pt x="14" y="740"/>
                  </a:lnTo>
                  <a:lnTo>
                    <a:pt x="13" y="739"/>
                  </a:lnTo>
                  <a:lnTo>
                    <a:pt x="13" y="739"/>
                  </a:lnTo>
                  <a:lnTo>
                    <a:pt x="13" y="739"/>
                  </a:lnTo>
                  <a:lnTo>
                    <a:pt x="12" y="739"/>
                  </a:lnTo>
                  <a:lnTo>
                    <a:pt x="12" y="739"/>
                  </a:lnTo>
                  <a:lnTo>
                    <a:pt x="10" y="739"/>
                  </a:lnTo>
                  <a:lnTo>
                    <a:pt x="10" y="739"/>
                  </a:lnTo>
                  <a:lnTo>
                    <a:pt x="10" y="739"/>
                  </a:lnTo>
                  <a:lnTo>
                    <a:pt x="10" y="739"/>
                  </a:lnTo>
                  <a:lnTo>
                    <a:pt x="9" y="740"/>
                  </a:lnTo>
                  <a:lnTo>
                    <a:pt x="9" y="740"/>
                  </a:lnTo>
                  <a:lnTo>
                    <a:pt x="9" y="740"/>
                  </a:lnTo>
                  <a:lnTo>
                    <a:pt x="9" y="741"/>
                  </a:lnTo>
                  <a:lnTo>
                    <a:pt x="8" y="742"/>
                  </a:lnTo>
                  <a:lnTo>
                    <a:pt x="8" y="742"/>
                  </a:lnTo>
                  <a:lnTo>
                    <a:pt x="7" y="744"/>
                  </a:lnTo>
                  <a:lnTo>
                    <a:pt x="5" y="749"/>
                  </a:lnTo>
                  <a:lnTo>
                    <a:pt x="0" y="741"/>
                  </a:lnTo>
                  <a:lnTo>
                    <a:pt x="2" y="723"/>
                  </a:lnTo>
                  <a:lnTo>
                    <a:pt x="5" y="705"/>
                  </a:lnTo>
                  <a:lnTo>
                    <a:pt x="7" y="686"/>
                  </a:lnTo>
                  <a:lnTo>
                    <a:pt x="9" y="668"/>
                  </a:lnTo>
                  <a:lnTo>
                    <a:pt x="13" y="648"/>
                  </a:lnTo>
                  <a:lnTo>
                    <a:pt x="15" y="630"/>
                  </a:lnTo>
                  <a:lnTo>
                    <a:pt x="17" y="612"/>
                  </a:lnTo>
                  <a:lnTo>
                    <a:pt x="20" y="593"/>
                  </a:lnTo>
                  <a:lnTo>
                    <a:pt x="22" y="575"/>
                  </a:lnTo>
                  <a:lnTo>
                    <a:pt x="24" y="557"/>
                  </a:lnTo>
                  <a:lnTo>
                    <a:pt x="24" y="557"/>
                  </a:lnTo>
                  <a:lnTo>
                    <a:pt x="24" y="558"/>
                  </a:lnTo>
                  <a:lnTo>
                    <a:pt x="26" y="558"/>
                  </a:lnTo>
                  <a:lnTo>
                    <a:pt x="26" y="559"/>
                  </a:lnTo>
                  <a:lnTo>
                    <a:pt x="26" y="560"/>
                  </a:lnTo>
                  <a:lnTo>
                    <a:pt x="27" y="560"/>
                  </a:lnTo>
                  <a:lnTo>
                    <a:pt x="27" y="562"/>
                  </a:lnTo>
                  <a:lnTo>
                    <a:pt x="28" y="563"/>
                  </a:lnTo>
                  <a:lnTo>
                    <a:pt x="28" y="563"/>
                  </a:lnTo>
                  <a:lnTo>
                    <a:pt x="28" y="564"/>
                  </a:lnTo>
                  <a:lnTo>
                    <a:pt x="29" y="565"/>
                  </a:lnTo>
                  <a:lnTo>
                    <a:pt x="29" y="565"/>
                  </a:lnTo>
                  <a:lnTo>
                    <a:pt x="29" y="565"/>
                  </a:lnTo>
                  <a:lnTo>
                    <a:pt x="29" y="568"/>
                  </a:lnTo>
                  <a:lnTo>
                    <a:pt x="29" y="568"/>
                  </a:lnTo>
                  <a:lnTo>
                    <a:pt x="29" y="569"/>
                  </a:lnTo>
                  <a:lnTo>
                    <a:pt x="29" y="569"/>
                  </a:lnTo>
                  <a:lnTo>
                    <a:pt x="29" y="570"/>
                  </a:lnTo>
                  <a:lnTo>
                    <a:pt x="29" y="570"/>
                  </a:lnTo>
                  <a:lnTo>
                    <a:pt x="29" y="570"/>
                  </a:lnTo>
                  <a:lnTo>
                    <a:pt x="29" y="570"/>
                  </a:lnTo>
                  <a:lnTo>
                    <a:pt x="29" y="571"/>
                  </a:lnTo>
                  <a:lnTo>
                    <a:pt x="29" y="571"/>
                  </a:lnTo>
                  <a:lnTo>
                    <a:pt x="29" y="571"/>
                  </a:lnTo>
                  <a:lnTo>
                    <a:pt x="29" y="573"/>
                  </a:lnTo>
                  <a:lnTo>
                    <a:pt x="29" y="573"/>
                  </a:lnTo>
                  <a:lnTo>
                    <a:pt x="29" y="586"/>
                  </a:lnTo>
                  <a:lnTo>
                    <a:pt x="29" y="589"/>
                  </a:lnTo>
                  <a:lnTo>
                    <a:pt x="29" y="591"/>
                  </a:lnTo>
                  <a:lnTo>
                    <a:pt x="29" y="593"/>
                  </a:lnTo>
                  <a:lnTo>
                    <a:pt x="29" y="596"/>
                  </a:lnTo>
                  <a:lnTo>
                    <a:pt x="30" y="598"/>
                  </a:lnTo>
                  <a:lnTo>
                    <a:pt x="30" y="601"/>
                  </a:lnTo>
                  <a:lnTo>
                    <a:pt x="30" y="603"/>
                  </a:lnTo>
                  <a:lnTo>
                    <a:pt x="31" y="606"/>
                  </a:lnTo>
                  <a:lnTo>
                    <a:pt x="31" y="608"/>
                  </a:lnTo>
                  <a:lnTo>
                    <a:pt x="33" y="609"/>
                  </a:lnTo>
                  <a:lnTo>
                    <a:pt x="36" y="622"/>
                  </a:lnTo>
                  <a:lnTo>
                    <a:pt x="36" y="622"/>
                  </a:lnTo>
                  <a:lnTo>
                    <a:pt x="41" y="639"/>
                  </a:lnTo>
                  <a:lnTo>
                    <a:pt x="42" y="641"/>
                  </a:lnTo>
                  <a:lnTo>
                    <a:pt x="43" y="645"/>
                  </a:lnTo>
                  <a:lnTo>
                    <a:pt x="44" y="648"/>
                  </a:lnTo>
                  <a:lnTo>
                    <a:pt x="47" y="651"/>
                  </a:lnTo>
                  <a:lnTo>
                    <a:pt x="48" y="655"/>
                  </a:lnTo>
                  <a:lnTo>
                    <a:pt x="49" y="657"/>
                  </a:lnTo>
                  <a:lnTo>
                    <a:pt x="51" y="659"/>
                  </a:lnTo>
                  <a:lnTo>
                    <a:pt x="54" y="663"/>
                  </a:lnTo>
                  <a:lnTo>
                    <a:pt x="55" y="666"/>
                  </a:lnTo>
                  <a:lnTo>
                    <a:pt x="57" y="668"/>
                  </a:lnTo>
                  <a:lnTo>
                    <a:pt x="69" y="681"/>
                  </a:lnTo>
                  <a:lnTo>
                    <a:pt x="69" y="681"/>
                  </a:lnTo>
                  <a:lnTo>
                    <a:pt x="79" y="694"/>
                  </a:lnTo>
                  <a:lnTo>
                    <a:pt x="81" y="696"/>
                  </a:lnTo>
                  <a:lnTo>
                    <a:pt x="84" y="699"/>
                  </a:lnTo>
                  <a:lnTo>
                    <a:pt x="86" y="701"/>
                  </a:lnTo>
                  <a:lnTo>
                    <a:pt x="87" y="702"/>
                  </a:lnTo>
                  <a:lnTo>
                    <a:pt x="90" y="705"/>
                  </a:lnTo>
                  <a:lnTo>
                    <a:pt x="92" y="706"/>
                  </a:lnTo>
                  <a:lnTo>
                    <a:pt x="94" y="706"/>
                  </a:lnTo>
                  <a:lnTo>
                    <a:pt x="95" y="707"/>
                  </a:lnTo>
                  <a:lnTo>
                    <a:pt x="98" y="707"/>
                  </a:lnTo>
                  <a:lnTo>
                    <a:pt x="100" y="708"/>
                  </a:lnTo>
                  <a:lnTo>
                    <a:pt x="109" y="708"/>
                  </a:lnTo>
                  <a:lnTo>
                    <a:pt x="109" y="708"/>
                  </a:lnTo>
                  <a:lnTo>
                    <a:pt x="120" y="710"/>
                  </a:lnTo>
                  <a:lnTo>
                    <a:pt x="122" y="710"/>
                  </a:lnTo>
                  <a:lnTo>
                    <a:pt x="125" y="710"/>
                  </a:lnTo>
                  <a:lnTo>
                    <a:pt x="127" y="708"/>
                  </a:lnTo>
                  <a:lnTo>
                    <a:pt x="128" y="707"/>
                  </a:lnTo>
                  <a:lnTo>
                    <a:pt x="130" y="706"/>
                  </a:lnTo>
                  <a:lnTo>
                    <a:pt x="133" y="703"/>
                  </a:lnTo>
                  <a:lnTo>
                    <a:pt x="134" y="701"/>
                  </a:lnTo>
                  <a:lnTo>
                    <a:pt x="135" y="699"/>
                  </a:lnTo>
                  <a:lnTo>
                    <a:pt x="137" y="696"/>
                  </a:lnTo>
                  <a:lnTo>
                    <a:pt x="139" y="692"/>
                  </a:lnTo>
                  <a:lnTo>
                    <a:pt x="147" y="675"/>
                  </a:lnTo>
                  <a:lnTo>
                    <a:pt x="147" y="675"/>
                  </a:lnTo>
                  <a:lnTo>
                    <a:pt x="150" y="664"/>
                  </a:lnTo>
                  <a:lnTo>
                    <a:pt x="151" y="663"/>
                  </a:lnTo>
                  <a:lnTo>
                    <a:pt x="153" y="661"/>
                  </a:lnTo>
                  <a:lnTo>
                    <a:pt x="153" y="658"/>
                  </a:lnTo>
                  <a:lnTo>
                    <a:pt x="154" y="656"/>
                  </a:lnTo>
                  <a:lnTo>
                    <a:pt x="154" y="653"/>
                  </a:lnTo>
                  <a:lnTo>
                    <a:pt x="155" y="651"/>
                  </a:lnTo>
                  <a:lnTo>
                    <a:pt x="156" y="647"/>
                  </a:lnTo>
                  <a:lnTo>
                    <a:pt x="156" y="645"/>
                  </a:lnTo>
                  <a:lnTo>
                    <a:pt x="157" y="641"/>
                  </a:lnTo>
                  <a:lnTo>
                    <a:pt x="157" y="639"/>
                  </a:lnTo>
                  <a:lnTo>
                    <a:pt x="160" y="622"/>
                  </a:lnTo>
                  <a:lnTo>
                    <a:pt x="160" y="622"/>
                  </a:lnTo>
                  <a:lnTo>
                    <a:pt x="162" y="604"/>
                  </a:lnTo>
                  <a:lnTo>
                    <a:pt x="163" y="601"/>
                  </a:lnTo>
                  <a:lnTo>
                    <a:pt x="163" y="597"/>
                  </a:lnTo>
                  <a:lnTo>
                    <a:pt x="163" y="595"/>
                  </a:lnTo>
                  <a:lnTo>
                    <a:pt x="164" y="591"/>
                  </a:lnTo>
                  <a:lnTo>
                    <a:pt x="164" y="587"/>
                  </a:lnTo>
                  <a:lnTo>
                    <a:pt x="164" y="584"/>
                  </a:lnTo>
                  <a:lnTo>
                    <a:pt x="164" y="580"/>
                  </a:lnTo>
                  <a:lnTo>
                    <a:pt x="164" y="576"/>
                  </a:lnTo>
                  <a:lnTo>
                    <a:pt x="164" y="573"/>
                  </a:lnTo>
                  <a:lnTo>
                    <a:pt x="164" y="569"/>
                  </a:lnTo>
                  <a:lnTo>
                    <a:pt x="164" y="551"/>
                  </a:lnTo>
                  <a:lnTo>
                    <a:pt x="164" y="551"/>
                  </a:lnTo>
                  <a:lnTo>
                    <a:pt x="164" y="523"/>
                  </a:lnTo>
                  <a:lnTo>
                    <a:pt x="164" y="518"/>
                  </a:lnTo>
                  <a:lnTo>
                    <a:pt x="164" y="513"/>
                  </a:lnTo>
                  <a:lnTo>
                    <a:pt x="164" y="508"/>
                  </a:lnTo>
                  <a:lnTo>
                    <a:pt x="164" y="503"/>
                  </a:lnTo>
                  <a:lnTo>
                    <a:pt x="163" y="499"/>
                  </a:lnTo>
                  <a:lnTo>
                    <a:pt x="163" y="496"/>
                  </a:lnTo>
                  <a:lnTo>
                    <a:pt x="162" y="492"/>
                  </a:lnTo>
                  <a:lnTo>
                    <a:pt x="161" y="488"/>
                  </a:lnTo>
                  <a:lnTo>
                    <a:pt x="160" y="486"/>
                  </a:lnTo>
                  <a:lnTo>
                    <a:pt x="158" y="484"/>
                  </a:lnTo>
                  <a:lnTo>
                    <a:pt x="153" y="471"/>
                  </a:lnTo>
                  <a:lnTo>
                    <a:pt x="153" y="471"/>
                  </a:lnTo>
                  <a:lnTo>
                    <a:pt x="149" y="463"/>
                  </a:lnTo>
                  <a:lnTo>
                    <a:pt x="148" y="462"/>
                  </a:lnTo>
                  <a:lnTo>
                    <a:pt x="147" y="460"/>
                  </a:lnTo>
                  <a:lnTo>
                    <a:pt x="146" y="458"/>
                  </a:lnTo>
                  <a:lnTo>
                    <a:pt x="144" y="457"/>
                  </a:lnTo>
                  <a:lnTo>
                    <a:pt x="143" y="455"/>
                  </a:lnTo>
                  <a:lnTo>
                    <a:pt x="141" y="454"/>
                  </a:lnTo>
                  <a:lnTo>
                    <a:pt x="140" y="452"/>
                  </a:lnTo>
                  <a:lnTo>
                    <a:pt x="137" y="451"/>
                  </a:lnTo>
                  <a:lnTo>
                    <a:pt x="135" y="449"/>
                  </a:lnTo>
                  <a:lnTo>
                    <a:pt x="133" y="448"/>
                  </a:lnTo>
                  <a:lnTo>
                    <a:pt x="120" y="441"/>
                  </a:lnTo>
                  <a:lnTo>
                    <a:pt x="95" y="429"/>
                  </a:lnTo>
                  <a:lnTo>
                    <a:pt x="95" y="429"/>
                  </a:lnTo>
                  <a:lnTo>
                    <a:pt x="84" y="425"/>
                  </a:lnTo>
                  <a:lnTo>
                    <a:pt x="81" y="424"/>
                  </a:lnTo>
                  <a:lnTo>
                    <a:pt x="79" y="424"/>
                  </a:lnTo>
                  <a:lnTo>
                    <a:pt x="77" y="422"/>
                  </a:lnTo>
                  <a:lnTo>
                    <a:pt x="74" y="421"/>
                  </a:lnTo>
                  <a:lnTo>
                    <a:pt x="73" y="421"/>
                  </a:lnTo>
                  <a:lnTo>
                    <a:pt x="71" y="420"/>
                  </a:lnTo>
                  <a:lnTo>
                    <a:pt x="70" y="420"/>
                  </a:lnTo>
                  <a:lnTo>
                    <a:pt x="69" y="419"/>
                  </a:lnTo>
                  <a:lnTo>
                    <a:pt x="68" y="418"/>
                  </a:lnTo>
                  <a:lnTo>
                    <a:pt x="66" y="418"/>
                  </a:lnTo>
                  <a:lnTo>
                    <a:pt x="61" y="414"/>
                  </a:lnTo>
                  <a:lnTo>
                    <a:pt x="61" y="414"/>
                  </a:lnTo>
                  <a:lnTo>
                    <a:pt x="56" y="410"/>
                  </a:lnTo>
                  <a:lnTo>
                    <a:pt x="55" y="409"/>
                  </a:lnTo>
                  <a:lnTo>
                    <a:pt x="54" y="408"/>
                  </a:lnTo>
                  <a:lnTo>
                    <a:pt x="52" y="408"/>
                  </a:lnTo>
                  <a:lnTo>
                    <a:pt x="52" y="407"/>
                  </a:lnTo>
                  <a:lnTo>
                    <a:pt x="51" y="405"/>
                  </a:lnTo>
                  <a:lnTo>
                    <a:pt x="50" y="404"/>
                  </a:lnTo>
                  <a:lnTo>
                    <a:pt x="49" y="403"/>
                  </a:lnTo>
                  <a:lnTo>
                    <a:pt x="48" y="402"/>
                  </a:lnTo>
                  <a:lnTo>
                    <a:pt x="47" y="400"/>
                  </a:lnTo>
                  <a:lnTo>
                    <a:pt x="45" y="398"/>
                  </a:lnTo>
                  <a:lnTo>
                    <a:pt x="41" y="391"/>
                  </a:lnTo>
                  <a:lnTo>
                    <a:pt x="41" y="391"/>
                  </a:lnTo>
                  <a:lnTo>
                    <a:pt x="34" y="380"/>
                  </a:lnTo>
                  <a:lnTo>
                    <a:pt x="33" y="377"/>
                  </a:lnTo>
                  <a:lnTo>
                    <a:pt x="30" y="375"/>
                  </a:lnTo>
                  <a:lnTo>
                    <a:pt x="29" y="372"/>
                  </a:lnTo>
                  <a:lnTo>
                    <a:pt x="28" y="369"/>
                  </a:lnTo>
                  <a:lnTo>
                    <a:pt x="27" y="366"/>
                  </a:lnTo>
                  <a:lnTo>
                    <a:pt x="26" y="363"/>
                  </a:lnTo>
                  <a:lnTo>
                    <a:pt x="24" y="359"/>
                  </a:lnTo>
                  <a:lnTo>
                    <a:pt x="24" y="355"/>
                  </a:lnTo>
                  <a:lnTo>
                    <a:pt x="23" y="350"/>
                  </a:lnTo>
                  <a:lnTo>
                    <a:pt x="22" y="347"/>
                  </a:lnTo>
                  <a:lnTo>
                    <a:pt x="19" y="324"/>
                  </a:lnTo>
                  <a:lnTo>
                    <a:pt x="19" y="324"/>
                  </a:lnTo>
                  <a:lnTo>
                    <a:pt x="14" y="304"/>
                  </a:lnTo>
                  <a:lnTo>
                    <a:pt x="14" y="300"/>
                  </a:lnTo>
                  <a:lnTo>
                    <a:pt x="13" y="297"/>
                  </a:lnTo>
                  <a:lnTo>
                    <a:pt x="13" y="292"/>
                  </a:lnTo>
                  <a:lnTo>
                    <a:pt x="12" y="287"/>
                  </a:lnTo>
                  <a:lnTo>
                    <a:pt x="12" y="283"/>
                  </a:lnTo>
                  <a:lnTo>
                    <a:pt x="12" y="278"/>
                  </a:lnTo>
                  <a:lnTo>
                    <a:pt x="10" y="273"/>
                  </a:lnTo>
                  <a:lnTo>
                    <a:pt x="10" y="269"/>
                  </a:lnTo>
                  <a:lnTo>
                    <a:pt x="10" y="264"/>
                  </a:lnTo>
                  <a:lnTo>
                    <a:pt x="10" y="259"/>
                  </a:lnTo>
                  <a:lnTo>
                    <a:pt x="10" y="232"/>
                  </a:lnTo>
                  <a:lnTo>
                    <a:pt x="10" y="232"/>
                  </a:lnTo>
                  <a:lnTo>
                    <a:pt x="10" y="189"/>
                  </a:lnTo>
                  <a:lnTo>
                    <a:pt x="10" y="181"/>
                  </a:lnTo>
                  <a:lnTo>
                    <a:pt x="10" y="173"/>
                  </a:lnTo>
                  <a:lnTo>
                    <a:pt x="12" y="165"/>
                  </a:lnTo>
                  <a:lnTo>
                    <a:pt x="13" y="157"/>
                  </a:lnTo>
                  <a:lnTo>
                    <a:pt x="13" y="150"/>
                  </a:lnTo>
                  <a:lnTo>
                    <a:pt x="14" y="143"/>
                  </a:lnTo>
                  <a:lnTo>
                    <a:pt x="15" y="137"/>
                  </a:lnTo>
                  <a:lnTo>
                    <a:pt x="17" y="129"/>
                  </a:lnTo>
                  <a:lnTo>
                    <a:pt x="19" y="123"/>
                  </a:lnTo>
                  <a:lnTo>
                    <a:pt x="21" y="117"/>
                  </a:lnTo>
                  <a:lnTo>
                    <a:pt x="31" y="88"/>
                  </a:lnTo>
                  <a:lnTo>
                    <a:pt x="31" y="88"/>
                  </a:lnTo>
                  <a:lnTo>
                    <a:pt x="44" y="49"/>
                  </a:lnTo>
                  <a:lnTo>
                    <a:pt x="48" y="41"/>
                  </a:lnTo>
                  <a:lnTo>
                    <a:pt x="50" y="34"/>
                  </a:lnTo>
                  <a:lnTo>
                    <a:pt x="54" y="29"/>
                  </a:lnTo>
                  <a:lnTo>
                    <a:pt x="57" y="23"/>
                  </a:lnTo>
                  <a:lnTo>
                    <a:pt x="62" y="18"/>
                  </a:lnTo>
                  <a:lnTo>
                    <a:pt x="65" y="14"/>
                  </a:lnTo>
                  <a:lnTo>
                    <a:pt x="70" y="12"/>
                  </a:lnTo>
                  <a:lnTo>
                    <a:pt x="74" y="8"/>
                  </a:lnTo>
                  <a:lnTo>
                    <a:pt x="80" y="7"/>
                  </a:lnTo>
                  <a:lnTo>
                    <a:pt x="85" y="6"/>
                  </a:lnTo>
                  <a:lnTo>
                    <a:pt x="112" y="2"/>
                  </a:lnTo>
                  <a:lnTo>
                    <a:pt x="112" y="2"/>
                  </a:lnTo>
                  <a:lnTo>
                    <a:pt x="122" y="1"/>
                  </a:lnTo>
                  <a:lnTo>
                    <a:pt x="125" y="0"/>
                  </a:lnTo>
                  <a:lnTo>
                    <a:pt x="126" y="0"/>
                  </a:lnTo>
                  <a:lnTo>
                    <a:pt x="128" y="0"/>
                  </a:lnTo>
                  <a:lnTo>
                    <a:pt x="130" y="1"/>
                  </a:lnTo>
                  <a:lnTo>
                    <a:pt x="132" y="1"/>
                  </a:lnTo>
                  <a:lnTo>
                    <a:pt x="134" y="1"/>
                  </a:lnTo>
                  <a:lnTo>
                    <a:pt x="136" y="2"/>
                  </a:lnTo>
                  <a:lnTo>
                    <a:pt x="137" y="2"/>
                  </a:lnTo>
                  <a:lnTo>
                    <a:pt x="140" y="3"/>
                  </a:lnTo>
                  <a:lnTo>
                    <a:pt x="141" y="5"/>
                  </a:lnTo>
                  <a:lnTo>
                    <a:pt x="150" y="10"/>
                  </a:lnTo>
                  <a:lnTo>
                    <a:pt x="150" y="10"/>
                  </a:lnTo>
                  <a:lnTo>
                    <a:pt x="158" y="16"/>
                  </a:lnTo>
                  <a:lnTo>
                    <a:pt x="161" y="17"/>
                  </a:lnTo>
                  <a:lnTo>
                    <a:pt x="162" y="18"/>
                  </a:lnTo>
                  <a:lnTo>
                    <a:pt x="164" y="21"/>
                  </a:lnTo>
                  <a:lnTo>
                    <a:pt x="167" y="22"/>
                  </a:lnTo>
                  <a:lnTo>
                    <a:pt x="169" y="24"/>
                  </a:lnTo>
                  <a:lnTo>
                    <a:pt x="171" y="27"/>
                  </a:lnTo>
                  <a:lnTo>
                    <a:pt x="174" y="29"/>
                  </a:lnTo>
                  <a:lnTo>
                    <a:pt x="176" y="32"/>
                  </a:lnTo>
                  <a:lnTo>
                    <a:pt x="178" y="35"/>
                  </a:lnTo>
                  <a:lnTo>
                    <a:pt x="181" y="38"/>
                  </a:lnTo>
                  <a:lnTo>
                    <a:pt x="193" y="55"/>
                  </a:lnTo>
                  <a:lnTo>
                    <a:pt x="193" y="55"/>
                  </a:lnTo>
                  <a:lnTo>
                    <a:pt x="198" y="60"/>
                  </a:lnTo>
                  <a:lnTo>
                    <a:pt x="199" y="61"/>
                  </a:lnTo>
                  <a:lnTo>
                    <a:pt x="200" y="62"/>
                  </a:lnTo>
                  <a:lnTo>
                    <a:pt x="200" y="63"/>
                  </a:lnTo>
                  <a:lnTo>
                    <a:pt x="201" y="63"/>
                  </a:lnTo>
                  <a:lnTo>
                    <a:pt x="201" y="65"/>
                  </a:lnTo>
                  <a:lnTo>
                    <a:pt x="203" y="65"/>
                  </a:lnTo>
                  <a:lnTo>
                    <a:pt x="203" y="65"/>
                  </a:lnTo>
                  <a:lnTo>
                    <a:pt x="203" y="66"/>
                  </a:lnTo>
                  <a:lnTo>
                    <a:pt x="204" y="66"/>
                  </a:lnTo>
                  <a:lnTo>
                    <a:pt x="204" y="66"/>
                  </a:lnTo>
                  <a:lnTo>
                    <a:pt x="205" y="66"/>
                  </a:lnTo>
                  <a:lnTo>
                    <a:pt x="205" y="66"/>
                  </a:lnTo>
                  <a:lnTo>
                    <a:pt x="206" y="65"/>
                  </a:lnTo>
                  <a:lnTo>
                    <a:pt x="206" y="65"/>
                  </a:lnTo>
                  <a:lnTo>
                    <a:pt x="207" y="65"/>
                  </a:lnTo>
                  <a:lnTo>
                    <a:pt x="207" y="65"/>
                  </a:lnTo>
                  <a:lnTo>
                    <a:pt x="207" y="63"/>
                  </a:lnTo>
                  <a:lnTo>
                    <a:pt x="208" y="63"/>
                  </a:lnTo>
                  <a:lnTo>
                    <a:pt x="208" y="62"/>
                  </a:lnTo>
                  <a:lnTo>
                    <a:pt x="208" y="62"/>
                  </a:lnTo>
                  <a:lnTo>
                    <a:pt x="210" y="61"/>
                  </a:lnTo>
                  <a:lnTo>
                    <a:pt x="210" y="60"/>
                  </a:lnTo>
                  <a:lnTo>
                    <a:pt x="210" y="58"/>
                  </a:lnTo>
                  <a:lnTo>
                    <a:pt x="212" y="52"/>
                  </a:lnTo>
                  <a:lnTo>
                    <a:pt x="217" y="60"/>
                  </a:lnTo>
                  <a:lnTo>
                    <a:pt x="191" y="2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85" name="Freeform 37"/>
            <p:cNvSpPr>
              <a:spLocks/>
            </p:cNvSpPr>
            <p:nvPr/>
          </p:nvSpPr>
          <p:spPr bwMode="auto">
            <a:xfrm>
              <a:off x="2788" y="384"/>
              <a:ext cx="49" cy="178"/>
            </a:xfrm>
            <a:custGeom>
              <a:avLst/>
              <a:gdLst>
                <a:gd name="T0" fmla="*/ 143 w 146"/>
                <a:gd name="T1" fmla="*/ 641 h 714"/>
                <a:gd name="T2" fmla="*/ 142 w 146"/>
                <a:gd name="T3" fmla="*/ 645 h 714"/>
                <a:gd name="T4" fmla="*/ 140 w 146"/>
                <a:gd name="T5" fmla="*/ 637 h 714"/>
                <a:gd name="T6" fmla="*/ 139 w 146"/>
                <a:gd name="T7" fmla="*/ 636 h 714"/>
                <a:gd name="T8" fmla="*/ 135 w 146"/>
                <a:gd name="T9" fmla="*/ 636 h 714"/>
                <a:gd name="T10" fmla="*/ 133 w 146"/>
                <a:gd name="T11" fmla="*/ 642 h 714"/>
                <a:gd name="T12" fmla="*/ 118 w 146"/>
                <a:gd name="T13" fmla="*/ 678 h 714"/>
                <a:gd name="T14" fmla="*/ 110 w 146"/>
                <a:gd name="T15" fmla="*/ 692 h 714"/>
                <a:gd name="T16" fmla="*/ 94 w 146"/>
                <a:gd name="T17" fmla="*/ 710 h 714"/>
                <a:gd name="T18" fmla="*/ 86 w 146"/>
                <a:gd name="T19" fmla="*/ 714 h 714"/>
                <a:gd name="T20" fmla="*/ 60 w 146"/>
                <a:gd name="T21" fmla="*/ 712 h 714"/>
                <a:gd name="T22" fmla="*/ 43 w 146"/>
                <a:gd name="T23" fmla="*/ 695 h 714"/>
                <a:gd name="T24" fmla="*/ 25 w 146"/>
                <a:gd name="T25" fmla="*/ 629 h 714"/>
                <a:gd name="T26" fmla="*/ 14 w 146"/>
                <a:gd name="T27" fmla="*/ 580 h 714"/>
                <a:gd name="T28" fmla="*/ 7 w 146"/>
                <a:gd name="T29" fmla="*/ 514 h 714"/>
                <a:gd name="T30" fmla="*/ 1 w 146"/>
                <a:gd name="T31" fmla="*/ 448 h 714"/>
                <a:gd name="T32" fmla="*/ 0 w 146"/>
                <a:gd name="T33" fmla="*/ 398 h 714"/>
                <a:gd name="T34" fmla="*/ 1 w 146"/>
                <a:gd name="T35" fmla="*/ 264 h 714"/>
                <a:gd name="T36" fmla="*/ 6 w 146"/>
                <a:gd name="T37" fmla="*/ 203 h 714"/>
                <a:gd name="T38" fmla="*/ 28 w 146"/>
                <a:gd name="T39" fmla="*/ 51 h 714"/>
                <a:gd name="T40" fmla="*/ 46 w 146"/>
                <a:gd name="T41" fmla="*/ 6 h 714"/>
                <a:gd name="T42" fmla="*/ 84 w 146"/>
                <a:gd name="T43" fmla="*/ 0 h 714"/>
                <a:gd name="T44" fmla="*/ 92 w 146"/>
                <a:gd name="T45" fmla="*/ 4 h 714"/>
                <a:gd name="T46" fmla="*/ 107 w 146"/>
                <a:gd name="T47" fmla="*/ 29 h 714"/>
                <a:gd name="T48" fmla="*/ 115 w 146"/>
                <a:gd name="T49" fmla="*/ 49 h 714"/>
                <a:gd name="T50" fmla="*/ 128 w 146"/>
                <a:gd name="T51" fmla="*/ 95 h 714"/>
                <a:gd name="T52" fmla="*/ 135 w 146"/>
                <a:gd name="T53" fmla="*/ 118 h 714"/>
                <a:gd name="T54" fmla="*/ 138 w 146"/>
                <a:gd name="T55" fmla="*/ 121 h 714"/>
                <a:gd name="T56" fmla="*/ 139 w 146"/>
                <a:gd name="T57" fmla="*/ 120 h 714"/>
                <a:gd name="T58" fmla="*/ 140 w 146"/>
                <a:gd name="T59" fmla="*/ 115 h 714"/>
                <a:gd name="T60" fmla="*/ 138 w 146"/>
                <a:gd name="T61" fmla="*/ 186 h 714"/>
                <a:gd name="T62" fmla="*/ 127 w 146"/>
                <a:gd name="T63" fmla="*/ 281 h 714"/>
                <a:gd name="T64" fmla="*/ 126 w 146"/>
                <a:gd name="T65" fmla="*/ 275 h 714"/>
                <a:gd name="T66" fmla="*/ 125 w 146"/>
                <a:gd name="T67" fmla="*/ 269 h 714"/>
                <a:gd name="T68" fmla="*/ 125 w 146"/>
                <a:gd name="T69" fmla="*/ 261 h 714"/>
                <a:gd name="T70" fmla="*/ 125 w 146"/>
                <a:gd name="T71" fmla="*/ 259 h 714"/>
                <a:gd name="T72" fmla="*/ 125 w 146"/>
                <a:gd name="T73" fmla="*/ 253 h 714"/>
                <a:gd name="T74" fmla="*/ 125 w 146"/>
                <a:gd name="T75" fmla="*/ 250 h 714"/>
                <a:gd name="T76" fmla="*/ 125 w 146"/>
                <a:gd name="T77" fmla="*/ 222 h 714"/>
                <a:gd name="T78" fmla="*/ 120 w 146"/>
                <a:gd name="T79" fmla="*/ 199 h 714"/>
                <a:gd name="T80" fmla="*/ 100 w 146"/>
                <a:gd name="T81" fmla="*/ 142 h 714"/>
                <a:gd name="T82" fmla="*/ 92 w 146"/>
                <a:gd name="T83" fmla="*/ 127 h 714"/>
                <a:gd name="T84" fmla="*/ 70 w 146"/>
                <a:gd name="T85" fmla="*/ 127 h 714"/>
                <a:gd name="T86" fmla="*/ 58 w 146"/>
                <a:gd name="T87" fmla="*/ 138 h 714"/>
                <a:gd name="T88" fmla="*/ 47 w 146"/>
                <a:gd name="T89" fmla="*/ 187 h 714"/>
                <a:gd name="T90" fmla="*/ 33 w 146"/>
                <a:gd name="T91" fmla="*/ 259 h 714"/>
                <a:gd name="T92" fmla="*/ 32 w 146"/>
                <a:gd name="T93" fmla="*/ 357 h 714"/>
                <a:gd name="T94" fmla="*/ 33 w 146"/>
                <a:gd name="T95" fmla="*/ 447 h 714"/>
                <a:gd name="T96" fmla="*/ 39 w 146"/>
                <a:gd name="T97" fmla="*/ 493 h 714"/>
                <a:gd name="T98" fmla="*/ 57 w 146"/>
                <a:gd name="T99" fmla="*/ 572 h 714"/>
                <a:gd name="T100" fmla="*/ 68 w 146"/>
                <a:gd name="T101" fmla="*/ 586 h 714"/>
                <a:gd name="T102" fmla="*/ 91 w 146"/>
                <a:gd name="T103" fmla="*/ 589 h 714"/>
                <a:gd name="T104" fmla="*/ 101 w 146"/>
                <a:gd name="T105" fmla="*/ 575 h 714"/>
                <a:gd name="T106" fmla="*/ 119 w 146"/>
                <a:gd name="T107" fmla="*/ 524 h 714"/>
                <a:gd name="T108" fmla="*/ 124 w 146"/>
                <a:gd name="T109" fmla="*/ 504 h 714"/>
                <a:gd name="T110" fmla="*/ 125 w 146"/>
                <a:gd name="T111" fmla="*/ 482 h 714"/>
                <a:gd name="T112" fmla="*/ 125 w 146"/>
                <a:gd name="T113" fmla="*/ 479 h 714"/>
                <a:gd name="T114" fmla="*/ 127 w 146"/>
                <a:gd name="T115" fmla="*/ 454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 h="714">
                  <a:moveTo>
                    <a:pt x="146" y="636"/>
                  </a:moveTo>
                  <a:lnTo>
                    <a:pt x="146" y="637"/>
                  </a:lnTo>
                  <a:lnTo>
                    <a:pt x="145" y="639"/>
                  </a:lnTo>
                  <a:lnTo>
                    <a:pt x="145" y="639"/>
                  </a:lnTo>
                  <a:lnTo>
                    <a:pt x="145" y="640"/>
                  </a:lnTo>
                  <a:lnTo>
                    <a:pt x="143" y="641"/>
                  </a:lnTo>
                  <a:lnTo>
                    <a:pt x="143" y="641"/>
                  </a:lnTo>
                  <a:lnTo>
                    <a:pt x="143" y="642"/>
                  </a:lnTo>
                  <a:lnTo>
                    <a:pt x="142" y="642"/>
                  </a:lnTo>
                  <a:lnTo>
                    <a:pt x="142" y="644"/>
                  </a:lnTo>
                  <a:lnTo>
                    <a:pt x="142" y="645"/>
                  </a:lnTo>
                  <a:lnTo>
                    <a:pt x="142" y="645"/>
                  </a:lnTo>
                  <a:lnTo>
                    <a:pt x="142" y="645"/>
                  </a:lnTo>
                  <a:lnTo>
                    <a:pt x="140" y="640"/>
                  </a:lnTo>
                  <a:lnTo>
                    <a:pt x="140" y="640"/>
                  </a:lnTo>
                  <a:lnTo>
                    <a:pt x="140" y="639"/>
                  </a:lnTo>
                  <a:lnTo>
                    <a:pt x="140" y="639"/>
                  </a:lnTo>
                  <a:lnTo>
                    <a:pt x="140" y="637"/>
                  </a:lnTo>
                  <a:lnTo>
                    <a:pt x="139" y="637"/>
                  </a:lnTo>
                  <a:lnTo>
                    <a:pt x="139" y="636"/>
                  </a:lnTo>
                  <a:lnTo>
                    <a:pt x="139" y="636"/>
                  </a:lnTo>
                  <a:lnTo>
                    <a:pt x="139" y="636"/>
                  </a:lnTo>
                  <a:lnTo>
                    <a:pt x="139" y="636"/>
                  </a:lnTo>
                  <a:lnTo>
                    <a:pt x="139" y="636"/>
                  </a:lnTo>
                  <a:lnTo>
                    <a:pt x="138" y="636"/>
                  </a:lnTo>
                  <a:lnTo>
                    <a:pt x="138" y="636"/>
                  </a:lnTo>
                  <a:lnTo>
                    <a:pt x="136" y="636"/>
                  </a:lnTo>
                  <a:lnTo>
                    <a:pt x="136" y="636"/>
                  </a:lnTo>
                  <a:lnTo>
                    <a:pt x="136" y="636"/>
                  </a:lnTo>
                  <a:lnTo>
                    <a:pt x="135" y="636"/>
                  </a:lnTo>
                  <a:lnTo>
                    <a:pt x="135" y="637"/>
                  </a:lnTo>
                  <a:lnTo>
                    <a:pt x="135" y="637"/>
                  </a:lnTo>
                  <a:lnTo>
                    <a:pt x="134" y="639"/>
                  </a:lnTo>
                  <a:lnTo>
                    <a:pt x="134" y="640"/>
                  </a:lnTo>
                  <a:lnTo>
                    <a:pt x="134" y="641"/>
                  </a:lnTo>
                  <a:lnTo>
                    <a:pt x="133" y="642"/>
                  </a:lnTo>
                  <a:lnTo>
                    <a:pt x="132" y="644"/>
                  </a:lnTo>
                  <a:lnTo>
                    <a:pt x="128" y="652"/>
                  </a:lnTo>
                  <a:lnTo>
                    <a:pt x="128" y="652"/>
                  </a:lnTo>
                  <a:lnTo>
                    <a:pt x="121" y="670"/>
                  </a:lnTo>
                  <a:lnTo>
                    <a:pt x="120" y="674"/>
                  </a:lnTo>
                  <a:lnTo>
                    <a:pt x="118" y="678"/>
                  </a:lnTo>
                  <a:lnTo>
                    <a:pt x="117" y="680"/>
                  </a:lnTo>
                  <a:lnTo>
                    <a:pt x="115" y="684"/>
                  </a:lnTo>
                  <a:lnTo>
                    <a:pt x="114" y="686"/>
                  </a:lnTo>
                  <a:lnTo>
                    <a:pt x="113" y="689"/>
                  </a:lnTo>
                  <a:lnTo>
                    <a:pt x="111" y="691"/>
                  </a:lnTo>
                  <a:lnTo>
                    <a:pt x="110" y="692"/>
                  </a:lnTo>
                  <a:lnTo>
                    <a:pt x="108" y="695"/>
                  </a:lnTo>
                  <a:lnTo>
                    <a:pt x="107" y="696"/>
                  </a:lnTo>
                  <a:lnTo>
                    <a:pt x="101" y="702"/>
                  </a:lnTo>
                  <a:lnTo>
                    <a:pt x="101" y="702"/>
                  </a:lnTo>
                  <a:lnTo>
                    <a:pt x="96" y="708"/>
                  </a:lnTo>
                  <a:lnTo>
                    <a:pt x="94" y="710"/>
                  </a:lnTo>
                  <a:lnTo>
                    <a:pt x="93" y="711"/>
                  </a:lnTo>
                  <a:lnTo>
                    <a:pt x="92" y="712"/>
                  </a:lnTo>
                  <a:lnTo>
                    <a:pt x="91" y="713"/>
                  </a:lnTo>
                  <a:lnTo>
                    <a:pt x="90" y="713"/>
                  </a:lnTo>
                  <a:lnTo>
                    <a:pt x="89" y="714"/>
                  </a:lnTo>
                  <a:lnTo>
                    <a:pt x="86" y="714"/>
                  </a:lnTo>
                  <a:lnTo>
                    <a:pt x="85" y="714"/>
                  </a:lnTo>
                  <a:lnTo>
                    <a:pt x="84" y="714"/>
                  </a:lnTo>
                  <a:lnTo>
                    <a:pt x="83" y="714"/>
                  </a:lnTo>
                  <a:lnTo>
                    <a:pt x="75" y="713"/>
                  </a:lnTo>
                  <a:lnTo>
                    <a:pt x="75" y="713"/>
                  </a:lnTo>
                  <a:lnTo>
                    <a:pt x="60" y="712"/>
                  </a:lnTo>
                  <a:lnTo>
                    <a:pt x="56" y="711"/>
                  </a:lnTo>
                  <a:lnTo>
                    <a:pt x="54" y="710"/>
                  </a:lnTo>
                  <a:lnTo>
                    <a:pt x="50" y="707"/>
                  </a:lnTo>
                  <a:lnTo>
                    <a:pt x="48" y="703"/>
                  </a:lnTo>
                  <a:lnTo>
                    <a:pt x="46" y="700"/>
                  </a:lnTo>
                  <a:lnTo>
                    <a:pt x="43" y="695"/>
                  </a:lnTo>
                  <a:lnTo>
                    <a:pt x="41" y="690"/>
                  </a:lnTo>
                  <a:lnTo>
                    <a:pt x="39" y="684"/>
                  </a:lnTo>
                  <a:lnTo>
                    <a:pt x="36" y="677"/>
                  </a:lnTo>
                  <a:lnTo>
                    <a:pt x="34" y="669"/>
                  </a:lnTo>
                  <a:lnTo>
                    <a:pt x="25" y="629"/>
                  </a:lnTo>
                  <a:lnTo>
                    <a:pt x="25" y="629"/>
                  </a:lnTo>
                  <a:lnTo>
                    <a:pt x="19" y="606"/>
                  </a:lnTo>
                  <a:lnTo>
                    <a:pt x="19" y="601"/>
                  </a:lnTo>
                  <a:lnTo>
                    <a:pt x="18" y="596"/>
                  </a:lnTo>
                  <a:lnTo>
                    <a:pt x="16" y="591"/>
                  </a:lnTo>
                  <a:lnTo>
                    <a:pt x="15" y="585"/>
                  </a:lnTo>
                  <a:lnTo>
                    <a:pt x="14" y="580"/>
                  </a:lnTo>
                  <a:lnTo>
                    <a:pt x="14" y="574"/>
                  </a:lnTo>
                  <a:lnTo>
                    <a:pt x="13" y="568"/>
                  </a:lnTo>
                  <a:lnTo>
                    <a:pt x="12" y="562"/>
                  </a:lnTo>
                  <a:lnTo>
                    <a:pt x="12" y="556"/>
                  </a:lnTo>
                  <a:lnTo>
                    <a:pt x="11" y="548"/>
                  </a:lnTo>
                  <a:lnTo>
                    <a:pt x="7" y="514"/>
                  </a:lnTo>
                  <a:lnTo>
                    <a:pt x="7" y="514"/>
                  </a:lnTo>
                  <a:lnTo>
                    <a:pt x="4" y="477"/>
                  </a:lnTo>
                  <a:lnTo>
                    <a:pt x="4" y="470"/>
                  </a:lnTo>
                  <a:lnTo>
                    <a:pt x="2" y="463"/>
                  </a:lnTo>
                  <a:lnTo>
                    <a:pt x="2" y="455"/>
                  </a:lnTo>
                  <a:lnTo>
                    <a:pt x="1" y="448"/>
                  </a:lnTo>
                  <a:lnTo>
                    <a:pt x="1" y="440"/>
                  </a:lnTo>
                  <a:lnTo>
                    <a:pt x="1" y="432"/>
                  </a:lnTo>
                  <a:lnTo>
                    <a:pt x="1" y="424"/>
                  </a:lnTo>
                  <a:lnTo>
                    <a:pt x="0" y="415"/>
                  </a:lnTo>
                  <a:lnTo>
                    <a:pt x="0" y="407"/>
                  </a:lnTo>
                  <a:lnTo>
                    <a:pt x="0" y="398"/>
                  </a:lnTo>
                  <a:lnTo>
                    <a:pt x="0" y="357"/>
                  </a:lnTo>
                  <a:lnTo>
                    <a:pt x="0" y="357"/>
                  </a:lnTo>
                  <a:lnTo>
                    <a:pt x="0" y="297"/>
                  </a:lnTo>
                  <a:lnTo>
                    <a:pt x="0" y="286"/>
                  </a:lnTo>
                  <a:lnTo>
                    <a:pt x="0" y="275"/>
                  </a:lnTo>
                  <a:lnTo>
                    <a:pt x="1" y="264"/>
                  </a:lnTo>
                  <a:lnTo>
                    <a:pt x="1" y="253"/>
                  </a:lnTo>
                  <a:lnTo>
                    <a:pt x="2" y="242"/>
                  </a:lnTo>
                  <a:lnTo>
                    <a:pt x="2" y="232"/>
                  </a:lnTo>
                  <a:lnTo>
                    <a:pt x="4" y="222"/>
                  </a:lnTo>
                  <a:lnTo>
                    <a:pt x="5" y="212"/>
                  </a:lnTo>
                  <a:lnTo>
                    <a:pt x="6" y="203"/>
                  </a:lnTo>
                  <a:lnTo>
                    <a:pt x="7" y="193"/>
                  </a:lnTo>
                  <a:lnTo>
                    <a:pt x="13" y="148"/>
                  </a:lnTo>
                  <a:lnTo>
                    <a:pt x="13" y="148"/>
                  </a:lnTo>
                  <a:lnTo>
                    <a:pt x="23" y="77"/>
                  </a:lnTo>
                  <a:lnTo>
                    <a:pt x="26" y="63"/>
                  </a:lnTo>
                  <a:lnTo>
                    <a:pt x="28" y="51"/>
                  </a:lnTo>
                  <a:lnTo>
                    <a:pt x="30" y="40"/>
                  </a:lnTo>
                  <a:lnTo>
                    <a:pt x="33" y="30"/>
                  </a:lnTo>
                  <a:lnTo>
                    <a:pt x="36" y="22"/>
                  </a:lnTo>
                  <a:lnTo>
                    <a:pt x="39" y="16"/>
                  </a:lnTo>
                  <a:lnTo>
                    <a:pt x="42" y="10"/>
                  </a:lnTo>
                  <a:lnTo>
                    <a:pt x="46" y="6"/>
                  </a:lnTo>
                  <a:lnTo>
                    <a:pt x="50" y="4"/>
                  </a:lnTo>
                  <a:lnTo>
                    <a:pt x="54" y="2"/>
                  </a:lnTo>
                  <a:lnTo>
                    <a:pt x="75" y="0"/>
                  </a:lnTo>
                  <a:lnTo>
                    <a:pt x="75" y="0"/>
                  </a:lnTo>
                  <a:lnTo>
                    <a:pt x="82" y="0"/>
                  </a:lnTo>
                  <a:lnTo>
                    <a:pt x="84" y="0"/>
                  </a:lnTo>
                  <a:lnTo>
                    <a:pt x="85" y="0"/>
                  </a:lnTo>
                  <a:lnTo>
                    <a:pt x="86" y="0"/>
                  </a:lnTo>
                  <a:lnTo>
                    <a:pt x="89" y="1"/>
                  </a:lnTo>
                  <a:lnTo>
                    <a:pt x="90" y="1"/>
                  </a:lnTo>
                  <a:lnTo>
                    <a:pt x="91" y="2"/>
                  </a:lnTo>
                  <a:lnTo>
                    <a:pt x="92" y="4"/>
                  </a:lnTo>
                  <a:lnTo>
                    <a:pt x="93" y="5"/>
                  </a:lnTo>
                  <a:lnTo>
                    <a:pt x="94" y="7"/>
                  </a:lnTo>
                  <a:lnTo>
                    <a:pt x="96" y="8"/>
                  </a:lnTo>
                  <a:lnTo>
                    <a:pt x="101" y="19"/>
                  </a:lnTo>
                  <a:lnTo>
                    <a:pt x="101" y="19"/>
                  </a:lnTo>
                  <a:lnTo>
                    <a:pt x="107" y="29"/>
                  </a:lnTo>
                  <a:lnTo>
                    <a:pt x="108" y="32"/>
                  </a:lnTo>
                  <a:lnTo>
                    <a:pt x="110" y="34"/>
                  </a:lnTo>
                  <a:lnTo>
                    <a:pt x="112" y="38"/>
                  </a:lnTo>
                  <a:lnTo>
                    <a:pt x="113" y="40"/>
                  </a:lnTo>
                  <a:lnTo>
                    <a:pt x="114" y="44"/>
                  </a:lnTo>
                  <a:lnTo>
                    <a:pt x="115" y="49"/>
                  </a:lnTo>
                  <a:lnTo>
                    <a:pt x="117" y="52"/>
                  </a:lnTo>
                  <a:lnTo>
                    <a:pt x="118" y="57"/>
                  </a:lnTo>
                  <a:lnTo>
                    <a:pt x="120" y="62"/>
                  </a:lnTo>
                  <a:lnTo>
                    <a:pt x="121" y="67"/>
                  </a:lnTo>
                  <a:lnTo>
                    <a:pt x="128" y="95"/>
                  </a:lnTo>
                  <a:lnTo>
                    <a:pt x="128" y="95"/>
                  </a:lnTo>
                  <a:lnTo>
                    <a:pt x="132" y="109"/>
                  </a:lnTo>
                  <a:lnTo>
                    <a:pt x="133" y="111"/>
                  </a:lnTo>
                  <a:lnTo>
                    <a:pt x="134" y="113"/>
                  </a:lnTo>
                  <a:lnTo>
                    <a:pt x="134" y="115"/>
                  </a:lnTo>
                  <a:lnTo>
                    <a:pt x="134" y="117"/>
                  </a:lnTo>
                  <a:lnTo>
                    <a:pt x="135" y="118"/>
                  </a:lnTo>
                  <a:lnTo>
                    <a:pt x="135" y="120"/>
                  </a:lnTo>
                  <a:lnTo>
                    <a:pt x="135" y="120"/>
                  </a:lnTo>
                  <a:lnTo>
                    <a:pt x="136" y="121"/>
                  </a:lnTo>
                  <a:lnTo>
                    <a:pt x="136" y="121"/>
                  </a:lnTo>
                  <a:lnTo>
                    <a:pt x="136" y="121"/>
                  </a:lnTo>
                  <a:lnTo>
                    <a:pt x="138" y="121"/>
                  </a:lnTo>
                  <a:lnTo>
                    <a:pt x="138" y="121"/>
                  </a:lnTo>
                  <a:lnTo>
                    <a:pt x="139" y="121"/>
                  </a:lnTo>
                  <a:lnTo>
                    <a:pt x="139" y="121"/>
                  </a:lnTo>
                  <a:lnTo>
                    <a:pt x="139" y="121"/>
                  </a:lnTo>
                  <a:lnTo>
                    <a:pt x="139" y="121"/>
                  </a:lnTo>
                  <a:lnTo>
                    <a:pt x="139" y="120"/>
                  </a:lnTo>
                  <a:lnTo>
                    <a:pt x="139" y="120"/>
                  </a:lnTo>
                  <a:lnTo>
                    <a:pt x="140" y="118"/>
                  </a:lnTo>
                  <a:lnTo>
                    <a:pt x="140" y="118"/>
                  </a:lnTo>
                  <a:lnTo>
                    <a:pt x="140" y="117"/>
                  </a:lnTo>
                  <a:lnTo>
                    <a:pt x="140" y="116"/>
                  </a:lnTo>
                  <a:lnTo>
                    <a:pt x="140" y="115"/>
                  </a:lnTo>
                  <a:lnTo>
                    <a:pt x="142" y="109"/>
                  </a:lnTo>
                  <a:lnTo>
                    <a:pt x="146" y="121"/>
                  </a:lnTo>
                  <a:lnTo>
                    <a:pt x="143" y="138"/>
                  </a:lnTo>
                  <a:lnTo>
                    <a:pt x="142" y="154"/>
                  </a:lnTo>
                  <a:lnTo>
                    <a:pt x="140" y="170"/>
                  </a:lnTo>
                  <a:lnTo>
                    <a:pt x="138" y="186"/>
                  </a:lnTo>
                  <a:lnTo>
                    <a:pt x="136" y="201"/>
                  </a:lnTo>
                  <a:lnTo>
                    <a:pt x="134" y="217"/>
                  </a:lnTo>
                  <a:lnTo>
                    <a:pt x="133" y="233"/>
                  </a:lnTo>
                  <a:lnTo>
                    <a:pt x="131" y="249"/>
                  </a:lnTo>
                  <a:lnTo>
                    <a:pt x="128" y="265"/>
                  </a:lnTo>
                  <a:lnTo>
                    <a:pt x="127" y="281"/>
                  </a:lnTo>
                  <a:lnTo>
                    <a:pt x="127" y="281"/>
                  </a:lnTo>
                  <a:lnTo>
                    <a:pt x="126" y="280"/>
                  </a:lnTo>
                  <a:lnTo>
                    <a:pt x="126" y="278"/>
                  </a:lnTo>
                  <a:lnTo>
                    <a:pt x="126" y="277"/>
                  </a:lnTo>
                  <a:lnTo>
                    <a:pt x="126" y="276"/>
                  </a:lnTo>
                  <a:lnTo>
                    <a:pt x="126" y="275"/>
                  </a:lnTo>
                  <a:lnTo>
                    <a:pt x="125" y="273"/>
                  </a:lnTo>
                  <a:lnTo>
                    <a:pt x="125" y="272"/>
                  </a:lnTo>
                  <a:lnTo>
                    <a:pt x="125" y="271"/>
                  </a:lnTo>
                  <a:lnTo>
                    <a:pt x="125" y="270"/>
                  </a:lnTo>
                  <a:lnTo>
                    <a:pt x="125" y="269"/>
                  </a:lnTo>
                  <a:lnTo>
                    <a:pt x="125" y="269"/>
                  </a:lnTo>
                  <a:lnTo>
                    <a:pt x="125" y="269"/>
                  </a:lnTo>
                  <a:lnTo>
                    <a:pt x="125" y="265"/>
                  </a:lnTo>
                  <a:lnTo>
                    <a:pt x="125" y="264"/>
                  </a:lnTo>
                  <a:lnTo>
                    <a:pt x="125" y="262"/>
                  </a:lnTo>
                  <a:lnTo>
                    <a:pt x="125" y="262"/>
                  </a:lnTo>
                  <a:lnTo>
                    <a:pt x="125" y="261"/>
                  </a:lnTo>
                  <a:lnTo>
                    <a:pt x="125" y="261"/>
                  </a:lnTo>
                  <a:lnTo>
                    <a:pt x="125" y="260"/>
                  </a:lnTo>
                  <a:lnTo>
                    <a:pt x="125" y="260"/>
                  </a:lnTo>
                  <a:lnTo>
                    <a:pt x="125" y="260"/>
                  </a:lnTo>
                  <a:lnTo>
                    <a:pt x="125" y="259"/>
                  </a:lnTo>
                  <a:lnTo>
                    <a:pt x="125" y="259"/>
                  </a:lnTo>
                  <a:lnTo>
                    <a:pt x="125" y="258"/>
                  </a:lnTo>
                  <a:lnTo>
                    <a:pt x="125" y="258"/>
                  </a:lnTo>
                  <a:lnTo>
                    <a:pt x="125" y="255"/>
                  </a:lnTo>
                  <a:lnTo>
                    <a:pt x="125" y="254"/>
                  </a:lnTo>
                  <a:lnTo>
                    <a:pt x="125" y="254"/>
                  </a:lnTo>
                  <a:lnTo>
                    <a:pt x="125" y="253"/>
                  </a:lnTo>
                  <a:lnTo>
                    <a:pt x="125" y="253"/>
                  </a:lnTo>
                  <a:lnTo>
                    <a:pt x="125" y="251"/>
                  </a:lnTo>
                  <a:lnTo>
                    <a:pt x="125" y="251"/>
                  </a:lnTo>
                  <a:lnTo>
                    <a:pt x="125" y="251"/>
                  </a:lnTo>
                  <a:lnTo>
                    <a:pt x="125" y="250"/>
                  </a:lnTo>
                  <a:lnTo>
                    <a:pt x="125" y="250"/>
                  </a:lnTo>
                  <a:lnTo>
                    <a:pt x="125" y="250"/>
                  </a:lnTo>
                  <a:lnTo>
                    <a:pt x="125" y="248"/>
                  </a:lnTo>
                  <a:lnTo>
                    <a:pt x="125" y="248"/>
                  </a:lnTo>
                  <a:lnTo>
                    <a:pt x="125" y="229"/>
                  </a:lnTo>
                  <a:lnTo>
                    <a:pt x="125" y="227"/>
                  </a:lnTo>
                  <a:lnTo>
                    <a:pt x="125" y="222"/>
                  </a:lnTo>
                  <a:lnTo>
                    <a:pt x="124" y="218"/>
                  </a:lnTo>
                  <a:lnTo>
                    <a:pt x="124" y="215"/>
                  </a:lnTo>
                  <a:lnTo>
                    <a:pt x="122" y="211"/>
                  </a:lnTo>
                  <a:lnTo>
                    <a:pt x="121" y="206"/>
                  </a:lnTo>
                  <a:lnTo>
                    <a:pt x="121" y="203"/>
                  </a:lnTo>
                  <a:lnTo>
                    <a:pt x="120" y="199"/>
                  </a:lnTo>
                  <a:lnTo>
                    <a:pt x="118" y="194"/>
                  </a:lnTo>
                  <a:lnTo>
                    <a:pt x="117" y="189"/>
                  </a:lnTo>
                  <a:lnTo>
                    <a:pt x="110" y="167"/>
                  </a:lnTo>
                  <a:lnTo>
                    <a:pt x="110" y="167"/>
                  </a:lnTo>
                  <a:lnTo>
                    <a:pt x="103" y="146"/>
                  </a:lnTo>
                  <a:lnTo>
                    <a:pt x="100" y="142"/>
                  </a:lnTo>
                  <a:lnTo>
                    <a:pt x="99" y="138"/>
                  </a:lnTo>
                  <a:lnTo>
                    <a:pt x="98" y="135"/>
                  </a:lnTo>
                  <a:lnTo>
                    <a:pt x="97" y="133"/>
                  </a:lnTo>
                  <a:lnTo>
                    <a:pt x="94" y="131"/>
                  </a:lnTo>
                  <a:lnTo>
                    <a:pt x="93" y="128"/>
                  </a:lnTo>
                  <a:lnTo>
                    <a:pt x="92" y="127"/>
                  </a:lnTo>
                  <a:lnTo>
                    <a:pt x="91" y="126"/>
                  </a:lnTo>
                  <a:lnTo>
                    <a:pt x="89" y="126"/>
                  </a:lnTo>
                  <a:lnTo>
                    <a:pt x="87" y="126"/>
                  </a:lnTo>
                  <a:lnTo>
                    <a:pt x="80" y="126"/>
                  </a:lnTo>
                  <a:lnTo>
                    <a:pt x="80" y="126"/>
                  </a:lnTo>
                  <a:lnTo>
                    <a:pt x="70" y="127"/>
                  </a:lnTo>
                  <a:lnTo>
                    <a:pt x="68" y="127"/>
                  </a:lnTo>
                  <a:lnTo>
                    <a:pt x="67" y="128"/>
                  </a:lnTo>
                  <a:lnTo>
                    <a:pt x="64" y="129"/>
                  </a:lnTo>
                  <a:lnTo>
                    <a:pt x="62" y="132"/>
                  </a:lnTo>
                  <a:lnTo>
                    <a:pt x="61" y="134"/>
                  </a:lnTo>
                  <a:lnTo>
                    <a:pt x="58" y="138"/>
                  </a:lnTo>
                  <a:lnTo>
                    <a:pt x="57" y="142"/>
                  </a:lnTo>
                  <a:lnTo>
                    <a:pt x="56" y="146"/>
                  </a:lnTo>
                  <a:lnTo>
                    <a:pt x="55" y="151"/>
                  </a:lnTo>
                  <a:lnTo>
                    <a:pt x="53" y="157"/>
                  </a:lnTo>
                  <a:lnTo>
                    <a:pt x="47" y="187"/>
                  </a:lnTo>
                  <a:lnTo>
                    <a:pt x="47" y="187"/>
                  </a:lnTo>
                  <a:lnTo>
                    <a:pt x="39" y="221"/>
                  </a:lnTo>
                  <a:lnTo>
                    <a:pt x="37" y="227"/>
                  </a:lnTo>
                  <a:lnTo>
                    <a:pt x="36" y="234"/>
                  </a:lnTo>
                  <a:lnTo>
                    <a:pt x="35" y="242"/>
                  </a:lnTo>
                  <a:lnTo>
                    <a:pt x="34" y="250"/>
                  </a:lnTo>
                  <a:lnTo>
                    <a:pt x="33" y="259"/>
                  </a:lnTo>
                  <a:lnTo>
                    <a:pt x="33" y="267"/>
                  </a:lnTo>
                  <a:lnTo>
                    <a:pt x="32" y="276"/>
                  </a:lnTo>
                  <a:lnTo>
                    <a:pt x="32" y="286"/>
                  </a:lnTo>
                  <a:lnTo>
                    <a:pt x="32" y="295"/>
                  </a:lnTo>
                  <a:lnTo>
                    <a:pt x="32" y="305"/>
                  </a:lnTo>
                  <a:lnTo>
                    <a:pt x="32" y="357"/>
                  </a:lnTo>
                  <a:lnTo>
                    <a:pt x="32" y="357"/>
                  </a:lnTo>
                  <a:lnTo>
                    <a:pt x="32" y="408"/>
                  </a:lnTo>
                  <a:lnTo>
                    <a:pt x="32" y="419"/>
                  </a:lnTo>
                  <a:lnTo>
                    <a:pt x="32" y="429"/>
                  </a:lnTo>
                  <a:lnTo>
                    <a:pt x="32" y="437"/>
                  </a:lnTo>
                  <a:lnTo>
                    <a:pt x="33" y="447"/>
                  </a:lnTo>
                  <a:lnTo>
                    <a:pt x="33" y="455"/>
                  </a:lnTo>
                  <a:lnTo>
                    <a:pt x="34" y="464"/>
                  </a:lnTo>
                  <a:lnTo>
                    <a:pt x="35" y="471"/>
                  </a:lnTo>
                  <a:lnTo>
                    <a:pt x="36" y="479"/>
                  </a:lnTo>
                  <a:lnTo>
                    <a:pt x="37" y="486"/>
                  </a:lnTo>
                  <a:lnTo>
                    <a:pt x="39" y="493"/>
                  </a:lnTo>
                  <a:lnTo>
                    <a:pt x="47" y="526"/>
                  </a:lnTo>
                  <a:lnTo>
                    <a:pt x="47" y="526"/>
                  </a:lnTo>
                  <a:lnTo>
                    <a:pt x="53" y="557"/>
                  </a:lnTo>
                  <a:lnTo>
                    <a:pt x="55" y="562"/>
                  </a:lnTo>
                  <a:lnTo>
                    <a:pt x="56" y="567"/>
                  </a:lnTo>
                  <a:lnTo>
                    <a:pt x="57" y="572"/>
                  </a:lnTo>
                  <a:lnTo>
                    <a:pt x="60" y="575"/>
                  </a:lnTo>
                  <a:lnTo>
                    <a:pt x="61" y="579"/>
                  </a:lnTo>
                  <a:lnTo>
                    <a:pt x="62" y="581"/>
                  </a:lnTo>
                  <a:lnTo>
                    <a:pt x="64" y="584"/>
                  </a:lnTo>
                  <a:lnTo>
                    <a:pt x="67" y="586"/>
                  </a:lnTo>
                  <a:lnTo>
                    <a:pt x="68" y="586"/>
                  </a:lnTo>
                  <a:lnTo>
                    <a:pt x="70" y="587"/>
                  </a:lnTo>
                  <a:lnTo>
                    <a:pt x="80" y="589"/>
                  </a:lnTo>
                  <a:lnTo>
                    <a:pt x="80" y="589"/>
                  </a:lnTo>
                  <a:lnTo>
                    <a:pt x="89" y="589"/>
                  </a:lnTo>
                  <a:lnTo>
                    <a:pt x="90" y="589"/>
                  </a:lnTo>
                  <a:lnTo>
                    <a:pt x="91" y="589"/>
                  </a:lnTo>
                  <a:lnTo>
                    <a:pt x="93" y="587"/>
                  </a:lnTo>
                  <a:lnTo>
                    <a:pt x="94" y="586"/>
                  </a:lnTo>
                  <a:lnTo>
                    <a:pt x="96" y="584"/>
                  </a:lnTo>
                  <a:lnTo>
                    <a:pt x="98" y="581"/>
                  </a:lnTo>
                  <a:lnTo>
                    <a:pt x="99" y="579"/>
                  </a:lnTo>
                  <a:lnTo>
                    <a:pt x="101" y="575"/>
                  </a:lnTo>
                  <a:lnTo>
                    <a:pt x="103" y="572"/>
                  </a:lnTo>
                  <a:lnTo>
                    <a:pt x="104" y="567"/>
                  </a:lnTo>
                  <a:lnTo>
                    <a:pt x="112" y="545"/>
                  </a:lnTo>
                  <a:lnTo>
                    <a:pt x="112" y="545"/>
                  </a:lnTo>
                  <a:lnTo>
                    <a:pt x="118" y="528"/>
                  </a:lnTo>
                  <a:lnTo>
                    <a:pt x="119" y="524"/>
                  </a:lnTo>
                  <a:lnTo>
                    <a:pt x="120" y="520"/>
                  </a:lnTo>
                  <a:lnTo>
                    <a:pt x="121" y="518"/>
                  </a:lnTo>
                  <a:lnTo>
                    <a:pt x="122" y="514"/>
                  </a:lnTo>
                  <a:lnTo>
                    <a:pt x="122" y="510"/>
                  </a:lnTo>
                  <a:lnTo>
                    <a:pt x="124" y="508"/>
                  </a:lnTo>
                  <a:lnTo>
                    <a:pt x="124" y="504"/>
                  </a:lnTo>
                  <a:lnTo>
                    <a:pt x="125" y="502"/>
                  </a:lnTo>
                  <a:lnTo>
                    <a:pt x="125" y="499"/>
                  </a:lnTo>
                  <a:lnTo>
                    <a:pt x="125" y="496"/>
                  </a:lnTo>
                  <a:lnTo>
                    <a:pt x="125" y="482"/>
                  </a:lnTo>
                  <a:lnTo>
                    <a:pt x="125" y="482"/>
                  </a:lnTo>
                  <a:lnTo>
                    <a:pt x="125" y="482"/>
                  </a:lnTo>
                  <a:lnTo>
                    <a:pt x="125" y="482"/>
                  </a:lnTo>
                  <a:lnTo>
                    <a:pt x="125" y="481"/>
                  </a:lnTo>
                  <a:lnTo>
                    <a:pt x="125" y="481"/>
                  </a:lnTo>
                  <a:lnTo>
                    <a:pt x="125" y="480"/>
                  </a:lnTo>
                  <a:lnTo>
                    <a:pt x="125" y="480"/>
                  </a:lnTo>
                  <a:lnTo>
                    <a:pt x="125" y="479"/>
                  </a:lnTo>
                  <a:lnTo>
                    <a:pt x="125" y="477"/>
                  </a:lnTo>
                  <a:lnTo>
                    <a:pt x="125" y="476"/>
                  </a:lnTo>
                  <a:lnTo>
                    <a:pt x="125" y="475"/>
                  </a:lnTo>
                  <a:lnTo>
                    <a:pt x="125" y="473"/>
                  </a:lnTo>
                  <a:lnTo>
                    <a:pt x="125" y="465"/>
                  </a:lnTo>
                  <a:lnTo>
                    <a:pt x="127" y="454"/>
                  </a:lnTo>
                  <a:lnTo>
                    <a:pt x="146" y="6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86" name="Freeform 38"/>
            <p:cNvSpPr>
              <a:spLocks/>
            </p:cNvSpPr>
            <p:nvPr/>
          </p:nvSpPr>
          <p:spPr bwMode="auto">
            <a:xfrm>
              <a:off x="2842" y="377"/>
              <a:ext cx="53" cy="194"/>
            </a:xfrm>
            <a:custGeom>
              <a:avLst/>
              <a:gdLst>
                <a:gd name="T0" fmla="*/ 38 w 159"/>
                <a:gd name="T1" fmla="*/ 545 h 775"/>
                <a:gd name="T2" fmla="*/ 38 w 159"/>
                <a:gd name="T3" fmla="*/ 683 h 775"/>
                <a:gd name="T4" fmla="*/ 38 w 159"/>
                <a:gd name="T5" fmla="*/ 701 h 775"/>
                <a:gd name="T6" fmla="*/ 38 w 159"/>
                <a:gd name="T7" fmla="*/ 711 h 775"/>
                <a:gd name="T8" fmla="*/ 41 w 159"/>
                <a:gd name="T9" fmla="*/ 725 h 775"/>
                <a:gd name="T10" fmla="*/ 43 w 159"/>
                <a:gd name="T11" fmla="*/ 731 h 775"/>
                <a:gd name="T12" fmla="*/ 32 w 159"/>
                <a:gd name="T13" fmla="*/ 757 h 775"/>
                <a:gd name="T14" fmla="*/ 5 w 159"/>
                <a:gd name="T15" fmla="*/ 753 h 775"/>
                <a:gd name="T16" fmla="*/ 0 w 159"/>
                <a:gd name="T17" fmla="*/ 744 h 775"/>
                <a:gd name="T18" fmla="*/ 0 w 159"/>
                <a:gd name="T19" fmla="*/ 730 h 775"/>
                <a:gd name="T20" fmla="*/ 3 w 159"/>
                <a:gd name="T21" fmla="*/ 725 h 775"/>
                <a:gd name="T22" fmla="*/ 5 w 159"/>
                <a:gd name="T23" fmla="*/ 720 h 775"/>
                <a:gd name="T24" fmla="*/ 7 w 159"/>
                <a:gd name="T25" fmla="*/ 707 h 775"/>
                <a:gd name="T26" fmla="*/ 8 w 159"/>
                <a:gd name="T27" fmla="*/ 697 h 775"/>
                <a:gd name="T28" fmla="*/ 8 w 159"/>
                <a:gd name="T29" fmla="*/ 78 h 775"/>
                <a:gd name="T30" fmla="*/ 7 w 159"/>
                <a:gd name="T31" fmla="*/ 68 h 775"/>
                <a:gd name="T32" fmla="*/ 6 w 159"/>
                <a:gd name="T33" fmla="*/ 58 h 775"/>
                <a:gd name="T34" fmla="*/ 3 w 159"/>
                <a:gd name="T35" fmla="*/ 49 h 775"/>
                <a:gd name="T36" fmla="*/ 0 w 159"/>
                <a:gd name="T37" fmla="*/ 41 h 775"/>
                <a:gd name="T38" fmla="*/ 23 w 159"/>
                <a:gd name="T39" fmla="*/ 16 h 775"/>
                <a:gd name="T40" fmla="*/ 45 w 159"/>
                <a:gd name="T41" fmla="*/ 13 h 775"/>
                <a:gd name="T42" fmla="*/ 45 w 159"/>
                <a:gd name="T43" fmla="*/ 27 h 775"/>
                <a:gd name="T44" fmla="*/ 45 w 159"/>
                <a:gd name="T45" fmla="*/ 36 h 775"/>
                <a:gd name="T46" fmla="*/ 42 w 159"/>
                <a:gd name="T47" fmla="*/ 44 h 775"/>
                <a:gd name="T48" fmla="*/ 39 w 159"/>
                <a:gd name="T49" fmla="*/ 52 h 775"/>
                <a:gd name="T50" fmla="*/ 38 w 159"/>
                <a:gd name="T51" fmla="*/ 62 h 775"/>
                <a:gd name="T52" fmla="*/ 38 w 159"/>
                <a:gd name="T53" fmla="*/ 72 h 775"/>
                <a:gd name="T54" fmla="*/ 71 w 159"/>
                <a:gd name="T55" fmla="*/ 276 h 775"/>
                <a:gd name="T56" fmla="*/ 122 w 159"/>
                <a:gd name="T57" fmla="*/ 275 h 775"/>
                <a:gd name="T58" fmla="*/ 122 w 159"/>
                <a:gd name="T59" fmla="*/ 174 h 775"/>
                <a:gd name="T60" fmla="*/ 122 w 159"/>
                <a:gd name="T61" fmla="*/ 73 h 775"/>
                <a:gd name="T62" fmla="*/ 121 w 159"/>
                <a:gd name="T63" fmla="*/ 57 h 775"/>
                <a:gd name="T64" fmla="*/ 121 w 159"/>
                <a:gd name="T65" fmla="*/ 50 h 775"/>
                <a:gd name="T66" fmla="*/ 119 w 159"/>
                <a:gd name="T67" fmla="*/ 38 h 775"/>
                <a:gd name="T68" fmla="*/ 116 w 159"/>
                <a:gd name="T69" fmla="*/ 33 h 775"/>
                <a:gd name="T70" fmla="*/ 128 w 159"/>
                <a:gd name="T71" fmla="*/ 3 h 775"/>
                <a:gd name="T72" fmla="*/ 155 w 159"/>
                <a:gd name="T73" fmla="*/ 1 h 775"/>
                <a:gd name="T74" fmla="*/ 159 w 159"/>
                <a:gd name="T75" fmla="*/ 10 h 775"/>
                <a:gd name="T76" fmla="*/ 159 w 159"/>
                <a:gd name="T77" fmla="*/ 23 h 775"/>
                <a:gd name="T78" fmla="*/ 156 w 159"/>
                <a:gd name="T79" fmla="*/ 29 h 775"/>
                <a:gd name="T80" fmla="*/ 155 w 159"/>
                <a:gd name="T81" fmla="*/ 35 h 775"/>
                <a:gd name="T82" fmla="*/ 153 w 159"/>
                <a:gd name="T83" fmla="*/ 50 h 775"/>
                <a:gd name="T84" fmla="*/ 153 w 159"/>
                <a:gd name="T85" fmla="*/ 60 h 775"/>
                <a:gd name="T86" fmla="*/ 153 w 159"/>
                <a:gd name="T87" fmla="*/ 711 h 775"/>
                <a:gd name="T88" fmla="*/ 153 w 159"/>
                <a:gd name="T89" fmla="*/ 722 h 775"/>
                <a:gd name="T90" fmla="*/ 154 w 159"/>
                <a:gd name="T91" fmla="*/ 733 h 775"/>
                <a:gd name="T92" fmla="*/ 156 w 159"/>
                <a:gd name="T93" fmla="*/ 744 h 775"/>
                <a:gd name="T94" fmla="*/ 159 w 159"/>
                <a:gd name="T95" fmla="*/ 752 h 775"/>
                <a:gd name="T96" fmla="*/ 137 w 159"/>
                <a:gd name="T97" fmla="*/ 772 h 775"/>
                <a:gd name="T98" fmla="*/ 114 w 159"/>
                <a:gd name="T99" fmla="*/ 769 h 775"/>
                <a:gd name="T100" fmla="*/ 114 w 159"/>
                <a:gd name="T101" fmla="*/ 755 h 775"/>
                <a:gd name="T102" fmla="*/ 114 w 159"/>
                <a:gd name="T103" fmla="*/ 746 h 775"/>
                <a:gd name="T104" fmla="*/ 118 w 159"/>
                <a:gd name="T105" fmla="*/ 739 h 775"/>
                <a:gd name="T106" fmla="*/ 120 w 159"/>
                <a:gd name="T107" fmla="*/ 728 h 775"/>
                <a:gd name="T108" fmla="*/ 121 w 159"/>
                <a:gd name="T109" fmla="*/ 716 h 775"/>
                <a:gd name="T110" fmla="*/ 122 w 159"/>
                <a:gd name="T111" fmla="*/ 703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9" h="775">
                  <a:moveTo>
                    <a:pt x="38" y="408"/>
                  </a:moveTo>
                  <a:lnTo>
                    <a:pt x="38" y="436"/>
                  </a:lnTo>
                  <a:lnTo>
                    <a:pt x="38" y="463"/>
                  </a:lnTo>
                  <a:lnTo>
                    <a:pt x="38" y="491"/>
                  </a:lnTo>
                  <a:lnTo>
                    <a:pt x="38" y="518"/>
                  </a:lnTo>
                  <a:lnTo>
                    <a:pt x="38" y="545"/>
                  </a:lnTo>
                  <a:lnTo>
                    <a:pt x="38" y="573"/>
                  </a:lnTo>
                  <a:lnTo>
                    <a:pt x="38" y="600"/>
                  </a:lnTo>
                  <a:lnTo>
                    <a:pt x="38" y="628"/>
                  </a:lnTo>
                  <a:lnTo>
                    <a:pt x="38" y="654"/>
                  </a:lnTo>
                  <a:lnTo>
                    <a:pt x="38" y="683"/>
                  </a:lnTo>
                  <a:lnTo>
                    <a:pt x="38" y="683"/>
                  </a:lnTo>
                  <a:lnTo>
                    <a:pt x="38" y="683"/>
                  </a:lnTo>
                  <a:lnTo>
                    <a:pt x="38" y="694"/>
                  </a:lnTo>
                  <a:lnTo>
                    <a:pt x="38" y="695"/>
                  </a:lnTo>
                  <a:lnTo>
                    <a:pt x="38" y="697"/>
                  </a:lnTo>
                  <a:lnTo>
                    <a:pt x="38" y="700"/>
                  </a:lnTo>
                  <a:lnTo>
                    <a:pt x="38" y="701"/>
                  </a:lnTo>
                  <a:lnTo>
                    <a:pt x="38" y="703"/>
                  </a:lnTo>
                  <a:lnTo>
                    <a:pt x="38" y="705"/>
                  </a:lnTo>
                  <a:lnTo>
                    <a:pt x="38" y="706"/>
                  </a:lnTo>
                  <a:lnTo>
                    <a:pt x="38" y="707"/>
                  </a:lnTo>
                  <a:lnTo>
                    <a:pt x="38" y="709"/>
                  </a:lnTo>
                  <a:lnTo>
                    <a:pt x="38" y="711"/>
                  </a:lnTo>
                  <a:lnTo>
                    <a:pt x="39" y="717"/>
                  </a:lnTo>
                  <a:lnTo>
                    <a:pt x="39" y="717"/>
                  </a:lnTo>
                  <a:lnTo>
                    <a:pt x="41" y="723"/>
                  </a:lnTo>
                  <a:lnTo>
                    <a:pt x="41" y="724"/>
                  </a:lnTo>
                  <a:lnTo>
                    <a:pt x="41" y="724"/>
                  </a:lnTo>
                  <a:lnTo>
                    <a:pt x="41" y="725"/>
                  </a:lnTo>
                  <a:lnTo>
                    <a:pt x="42" y="727"/>
                  </a:lnTo>
                  <a:lnTo>
                    <a:pt x="42" y="728"/>
                  </a:lnTo>
                  <a:lnTo>
                    <a:pt x="42" y="729"/>
                  </a:lnTo>
                  <a:lnTo>
                    <a:pt x="42" y="730"/>
                  </a:lnTo>
                  <a:lnTo>
                    <a:pt x="43" y="730"/>
                  </a:lnTo>
                  <a:lnTo>
                    <a:pt x="43" y="731"/>
                  </a:lnTo>
                  <a:lnTo>
                    <a:pt x="43" y="733"/>
                  </a:lnTo>
                  <a:lnTo>
                    <a:pt x="45" y="736"/>
                  </a:lnTo>
                  <a:lnTo>
                    <a:pt x="45" y="760"/>
                  </a:lnTo>
                  <a:lnTo>
                    <a:pt x="41" y="758"/>
                  </a:lnTo>
                  <a:lnTo>
                    <a:pt x="36" y="758"/>
                  </a:lnTo>
                  <a:lnTo>
                    <a:pt x="32" y="757"/>
                  </a:lnTo>
                  <a:lnTo>
                    <a:pt x="28" y="757"/>
                  </a:lnTo>
                  <a:lnTo>
                    <a:pt x="23" y="756"/>
                  </a:lnTo>
                  <a:lnTo>
                    <a:pt x="19" y="756"/>
                  </a:lnTo>
                  <a:lnTo>
                    <a:pt x="14" y="755"/>
                  </a:lnTo>
                  <a:lnTo>
                    <a:pt x="9" y="755"/>
                  </a:lnTo>
                  <a:lnTo>
                    <a:pt x="5" y="753"/>
                  </a:lnTo>
                  <a:lnTo>
                    <a:pt x="0" y="752"/>
                  </a:lnTo>
                  <a:lnTo>
                    <a:pt x="0" y="752"/>
                  </a:lnTo>
                  <a:lnTo>
                    <a:pt x="0" y="751"/>
                  </a:lnTo>
                  <a:lnTo>
                    <a:pt x="0" y="749"/>
                  </a:lnTo>
                  <a:lnTo>
                    <a:pt x="0" y="746"/>
                  </a:lnTo>
                  <a:lnTo>
                    <a:pt x="0" y="744"/>
                  </a:lnTo>
                  <a:lnTo>
                    <a:pt x="0" y="741"/>
                  </a:lnTo>
                  <a:lnTo>
                    <a:pt x="0" y="740"/>
                  </a:lnTo>
                  <a:lnTo>
                    <a:pt x="0" y="738"/>
                  </a:lnTo>
                  <a:lnTo>
                    <a:pt x="0" y="735"/>
                  </a:lnTo>
                  <a:lnTo>
                    <a:pt x="0" y="733"/>
                  </a:lnTo>
                  <a:lnTo>
                    <a:pt x="0" y="730"/>
                  </a:lnTo>
                  <a:lnTo>
                    <a:pt x="0" y="730"/>
                  </a:lnTo>
                  <a:lnTo>
                    <a:pt x="0" y="730"/>
                  </a:lnTo>
                  <a:lnTo>
                    <a:pt x="2" y="728"/>
                  </a:lnTo>
                  <a:lnTo>
                    <a:pt x="2" y="728"/>
                  </a:lnTo>
                  <a:lnTo>
                    <a:pt x="3" y="727"/>
                  </a:lnTo>
                  <a:lnTo>
                    <a:pt x="3" y="725"/>
                  </a:lnTo>
                  <a:lnTo>
                    <a:pt x="3" y="725"/>
                  </a:lnTo>
                  <a:lnTo>
                    <a:pt x="3" y="724"/>
                  </a:lnTo>
                  <a:lnTo>
                    <a:pt x="5" y="724"/>
                  </a:lnTo>
                  <a:lnTo>
                    <a:pt x="5" y="723"/>
                  </a:lnTo>
                  <a:lnTo>
                    <a:pt x="5" y="722"/>
                  </a:lnTo>
                  <a:lnTo>
                    <a:pt x="5" y="720"/>
                  </a:lnTo>
                  <a:lnTo>
                    <a:pt x="5" y="719"/>
                  </a:lnTo>
                  <a:lnTo>
                    <a:pt x="6" y="714"/>
                  </a:lnTo>
                  <a:lnTo>
                    <a:pt x="6" y="714"/>
                  </a:lnTo>
                  <a:lnTo>
                    <a:pt x="7" y="709"/>
                  </a:lnTo>
                  <a:lnTo>
                    <a:pt x="7" y="708"/>
                  </a:lnTo>
                  <a:lnTo>
                    <a:pt x="7" y="707"/>
                  </a:lnTo>
                  <a:lnTo>
                    <a:pt x="7" y="706"/>
                  </a:lnTo>
                  <a:lnTo>
                    <a:pt x="7" y="705"/>
                  </a:lnTo>
                  <a:lnTo>
                    <a:pt x="7" y="702"/>
                  </a:lnTo>
                  <a:lnTo>
                    <a:pt x="7" y="701"/>
                  </a:lnTo>
                  <a:lnTo>
                    <a:pt x="8" y="700"/>
                  </a:lnTo>
                  <a:lnTo>
                    <a:pt x="8" y="697"/>
                  </a:lnTo>
                  <a:lnTo>
                    <a:pt x="8" y="696"/>
                  </a:lnTo>
                  <a:lnTo>
                    <a:pt x="8" y="694"/>
                  </a:lnTo>
                  <a:lnTo>
                    <a:pt x="8" y="684"/>
                  </a:lnTo>
                  <a:lnTo>
                    <a:pt x="8" y="88"/>
                  </a:lnTo>
                  <a:lnTo>
                    <a:pt x="8" y="88"/>
                  </a:lnTo>
                  <a:lnTo>
                    <a:pt x="8" y="78"/>
                  </a:lnTo>
                  <a:lnTo>
                    <a:pt x="8" y="77"/>
                  </a:lnTo>
                  <a:lnTo>
                    <a:pt x="8" y="74"/>
                  </a:lnTo>
                  <a:lnTo>
                    <a:pt x="8" y="73"/>
                  </a:lnTo>
                  <a:lnTo>
                    <a:pt x="8" y="71"/>
                  </a:lnTo>
                  <a:lnTo>
                    <a:pt x="7" y="69"/>
                  </a:lnTo>
                  <a:lnTo>
                    <a:pt x="7" y="68"/>
                  </a:lnTo>
                  <a:lnTo>
                    <a:pt x="7" y="67"/>
                  </a:lnTo>
                  <a:lnTo>
                    <a:pt x="7" y="66"/>
                  </a:lnTo>
                  <a:lnTo>
                    <a:pt x="7" y="64"/>
                  </a:lnTo>
                  <a:lnTo>
                    <a:pt x="7" y="63"/>
                  </a:lnTo>
                  <a:lnTo>
                    <a:pt x="6" y="58"/>
                  </a:lnTo>
                  <a:lnTo>
                    <a:pt x="6" y="58"/>
                  </a:lnTo>
                  <a:lnTo>
                    <a:pt x="5" y="53"/>
                  </a:lnTo>
                  <a:lnTo>
                    <a:pt x="5" y="52"/>
                  </a:lnTo>
                  <a:lnTo>
                    <a:pt x="5" y="51"/>
                  </a:lnTo>
                  <a:lnTo>
                    <a:pt x="5" y="50"/>
                  </a:lnTo>
                  <a:lnTo>
                    <a:pt x="5" y="49"/>
                  </a:lnTo>
                  <a:lnTo>
                    <a:pt x="3" y="49"/>
                  </a:lnTo>
                  <a:lnTo>
                    <a:pt x="3" y="47"/>
                  </a:lnTo>
                  <a:lnTo>
                    <a:pt x="3" y="46"/>
                  </a:lnTo>
                  <a:lnTo>
                    <a:pt x="3" y="46"/>
                  </a:lnTo>
                  <a:lnTo>
                    <a:pt x="2" y="45"/>
                  </a:lnTo>
                  <a:lnTo>
                    <a:pt x="2" y="45"/>
                  </a:lnTo>
                  <a:lnTo>
                    <a:pt x="0" y="41"/>
                  </a:lnTo>
                  <a:lnTo>
                    <a:pt x="0" y="19"/>
                  </a:lnTo>
                  <a:lnTo>
                    <a:pt x="5" y="18"/>
                  </a:lnTo>
                  <a:lnTo>
                    <a:pt x="9" y="18"/>
                  </a:lnTo>
                  <a:lnTo>
                    <a:pt x="14" y="17"/>
                  </a:lnTo>
                  <a:lnTo>
                    <a:pt x="19" y="17"/>
                  </a:lnTo>
                  <a:lnTo>
                    <a:pt x="23" y="16"/>
                  </a:lnTo>
                  <a:lnTo>
                    <a:pt x="28" y="16"/>
                  </a:lnTo>
                  <a:lnTo>
                    <a:pt x="32" y="16"/>
                  </a:lnTo>
                  <a:lnTo>
                    <a:pt x="36" y="14"/>
                  </a:lnTo>
                  <a:lnTo>
                    <a:pt x="41" y="14"/>
                  </a:lnTo>
                  <a:lnTo>
                    <a:pt x="45" y="13"/>
                  </a:lnTo>
                  <a:lnTo>
                    <a:pt x="45" y="13"/>
                  </a:lnTo>
                  <a:lnTo>
                    <a:pt x="45" y="16"/>
                  </a:lnTo>
                  <a:lnTo>
                    <a:pt x="45" y="18"/>
                  </a:lnTo>
                  <a:lnTo>
                    <a:pt x="45" y="21"/>
                  </a:lnTo>
                  <a:lnTo>
                    <a:pt x="45" y="23"/>
                  </a:lnTo>
                  <a:lnTo>
                    <a:pt x="45" y="25"/>
                  </a:lnTo>
                  <a:lnTo>
                    <a:pt x="45" y="27"/>
                  </a:lnTo>
                  <a:lnTo>
                    <a:pt x="45" y="29"/>
                  </a:lnTo>
                  <a:lnTo>
                    <a:pt x="45" y="32"/>
                  </a:lnTo>
                  <a:lnTo>
                    <a:pt x="45" y="34"/>
                  </a:lnTo>
                  <a:lnTo>
                    <a:pt x="45" y="36"/>
                  </a:lnTo>
                  <a:lnTo>
                    <a:pt x="45" y="36"/>
                  </a:lnTo>
                  <a:lnTo>
                    <a:pt x="45" y="36"/>
                  </a:lnTo>
                  <a:lnTo>
                    <a:pt x="43" y="39"/>
                  </a:lnTo>
                  <a:lnTo>
                    <a:pt x="43" y="40"/>
                  </a:lnTo>
                  <a:lnTo>
                    <a:pt x="43" y="41"/>
                  </a:lnTo>
                  <a:lnTo>
                    <a:pt x="42" y="41"/>
                  </a:lnTo>
                  <a:lnTo>
                    <a:pt x="42" y="43"/>
                  </a:lnTo>
                  <a:lnTo>
                    <a:pt x="42" y="44"/>
                  </a:lnTo>
                  <a:lnTo>
                    <a:pt x="42" y="44"/>
                  </a:lnTo>
                  <a:lnTo>
                    <a:pt x="41" y="45"/>
                  </a:lnTo>
                  <a:lnTo>
                    <a:pt x="41" y="46"/>
                  </a:lnTo>
                  <a:lnTo>
                    <a:pt x="41" y="47"/>
                  </a:lnTo>
                  <a:lnTo>
                    <a:pt x="41" y="47"/>
                  </a:lnTo>
                  <a:lnTo>
                    <a:pt x="39" y="52"/>
                  </a:lnTo>
                  <a:lnTo>
                    <a:pt x="39" y="52"/>
                  </a:lnTo>
                  <a:lnTo>
                    <a:pt x="38" y="58"/>
                  </a:lnTo>
                  <a:lnTo>
                    <a:pt x="38" y="58"/>
                  </a:lnTo>
                  <a:lnTo>
                    <a:pt x="38" y="60"/>
                  </a:lnTo>
                  <a:lnTo>
                    <a:pt x="38" y="61"/>
                  </a:lnTo>
                  <a:lnTo>
                    <a:pt x="38" y="62"/>
                  </a:lnTo>
                  <a:lnTo>
                    <a:pt x="38" y="64"/>
                  </a:lnTo>
                  <a:lnTo>
                    <a:pt x="38" y="66"/>
                  </a:lnTo>
                  <a:lnTo>
                    <a:pt x="38" y="67"/>
                  </a:lnTo>
                  <a:lnTo>
                    <a:pt x="38" y="68"/>
                  </a:lnTo>
                  <a:lnTo>
                    <a:pt x="38" y="71"/>
                  </a:lnTo>
                  <a:lnTo>
                    <a:pt x="38" y="72"/>
                  </a:lnTo>
                  <a:lnTo>
                    <a:pt x="38" y="82"/>
                  </a:lnTo>
                  <a:lnTo>
                    <a:pt x="38" y="277"/>
                  </a:lnTo>
                  <a:lnTo>
                    <a:pt x="46" y="277"/>
                  </a:lnTo>
                  <a:lnTo>
                    <a:pt x="55" y="276"/>
                  </a:lnTo>
                  <a:lnTo>
                    <a:pt x="63" y="276"/>
                  </a:lnTo>
                  <a:lnTo>
                    <a:pt x="71" y="276"/>
                  </a:lnTo>
                  <a:lnTo>
                    <a:pt x="80" y="276"/>
                  </a:lnTo>
                  <a:lnTo>
                    <a:pt x="88" y="276"/>
                  </a:lnTo>
                  <a:lnTo>
                    <a:pt x="97" y="276"/>
                  </a:lnTo>
                  <a:lnTo>
                    <a:pt x="105" y="275"/>
                  </a:lnTo>
                  <a:lnTo>
                    <a:pt x="113" y="275"/>
                  </a:lnTo>
                  <a:lnTo>
                    <a:pt x="122" y="275"/>
                  </a:lnTo>
                  <a:lnTo>
                    <a:pt x="122" y="275"/>
                  </a:lnTo>
                  <a:lnTo>
                    <a:pt x="122" y="255"/>
                  </a:lnTo>
                  <a:lnTo>
                    <a:pt x="122" y="234"/>
                  </a:lnTo>
                  <a:lnTo>
                    <a:pt x="122" y="215"/>
                  </a:lnTo>
                  <a:lnTo>
                    <a:pt x="122" y="194"/>
                  </a:lnTo>
                  <a:lnTo>
                    <a:pt x="122" y="174"/>
                  </a:lnTo>
                  <a:lnTo>
                    <a:pt x="122" y="154"/>
                  </a:lnTo>
                  <a:lnTo>
                    <a:pt x="122" y="134"/>
                  </a:lnTo>
                  <a:lnTo>
                    <a:pt x="122" y="113"/>
                  </a:lnTo>
                  <a:lnTo>
                    <a:pt x="122" y="94"/>
                  </a:lnTo>
                  <a:lnTo>
                    <a:pt x="122" y="73"/>
                  </a:lnTo>
                  <a:lnTo>
                    <a:pt x="122" y="73"/>
                  </a:lnTo>
                  <a:lnTo>
                    <a:pt x="122" y="73"/>
                  </a:lnTo>
                  <a:lnTo>
                    <a:pt x="122" y="64"/>
                  </a:lnTo>
                  <a:lnTo>
                    <a:pt x="122" y="62"/>
                  </a:lnTo>
                  <a:lnTo>
                    <a:pt x="122" y="61"/>
                  </a:lnTo>
                  <a:lnTo>
                    <a:pt x="121" y="58"/>
                  </a:lnTo>
                  <a:lnTo>
                    <a:pt x="121" y="57"/>
                  </a:lnTo>
                  <a:lnTo>
                    <a:pt x="121" y="56"/>
                  </a:lnTo>
                  <a:lnTo>
                    <a:pt x="121" y="55"/>
                  </a:lnTo>
                  <a:lnTo>
                    <a:pt x="121" y="53"/>
                  </a:lnTo>
                  <a:lnTo>
                    <a:pt x="121" y="52"/>
                  </a:lnTo>
                  <a:lnTo>
                    <a:pt x="121" y="51"/>
                  </a:lnTo>
                  <a:lnTo>
                    <a:pt x="121" y="50"/>
                  </a:lnTo>
                  <a:lnTo>
                    <a:pt x="120" y="45"/>
                  </a:lnTo>
                  <a:lnTo>
                    <a:pt x="120" y="45"/>
                  </a:lnTo>
                  <a:lnTo>
                    <a:pt x="119" y="40"/>
                  </a:lnTo>
                  <a:lnTo>
                    <a:pt x="119" y="39"/>
                  </a:lnTo>
                  <a:lnTo>
                    <a:pt x="119" y="38"/>
                  </a:lnTo>
                  <a:lnTo>
                    <a:pt x="119" y="38"/>
                  </a:lnTo>
                  <a:lnTo>
                    <a:pt x="119" y="36"/>
                  </a:lnTo>
                  <a:lnTo>
                    <a:pt x="118" y="35"/>
                  </a:lnTo>
                  <a:lnTo>
                    <a:pt x="118" y="35"/>
                  </a:lnTo>
                  <a:lnTo>
                    <a:pt x="118" y="34"/>
                  </a:lnTo>
                  <a:lnTo>
                    <a:pt x="118" y="33"/>
                  </a:lnTo>
                  <a:lnTo>
                    <a:pt x="116" y="33"/>
                  </a:lnTo>
                  <a:lnTo>
                    <a:pt x="116" y="32"/>
                  </a:lnTo>
                  <a:lnTo>
                    <a:pt x="114" y="29"/>
                  </a:lnTo>
                  <a:lnTo>
                    <a:pt x="114" y="6"/>
                  </a:lnTo>
                  <a:lnTo>
                    <a:pt x="119" y="5"/>
                  </a:lnTo>
                  <a:lnTo>
                    <a:pt x="123" y="5"/>
                  </a:lnTo>
                  <a:lnTo>
                    <a:pt x="128" y="3"/>
                  </a:lnTo>
                  <a:lnTo>
                    <a:pt x="133" y="3"/>
                  </a:lnTo>
                  <a:lnTo>
                    <a:pt x="137" y="2"/>
                  </a:lnTo>
                  <a:lnTo>
                    <a:pt x="141" y="2"/>
                  </a:lnTo>
                  <a:lnTo>
                    <a:pt x="146" y="1"/>
                  </a:lnTo>
                  <a:lnTo>
                    <a:pt x="150" y="1"/>
                  </a:lnTo>
                  <a:lnTo>
                    <a:pt x="155" y="1"/>
                  </a:lnTo>
                  <a:lnTo>
                    <a:pt x="159" y="0"/>
                  </a:lnTo>
                  <a:lnTo>
                    <a:pt x="159" y="0"/>
                  </a:lnTo>
                  <a:lnTo>
                    <a:pt x="159" y="2"/>
                  </a:lnTo>
                  <a:lnTo>
                    <a:pt x="159" y="5"/>
                  </a:lnTo>
                  <a:lnTo>
                    <a:pt x="159" y="7"/>
                  </a:lnTo>
                  <a:lnTo>
                    <a:pt x="159" y="10"/>
                  </a:lnTo>
                  <a:lnTo>
                    <a:pt x="159" y="12"/>
                  </a:lnTo>
                  <a:lnTo>
                    <a:pt x="159" y="14"/>
                  </a:lnTo>
                  <a:lnTo>
                    <a:pt x="159" y="17"/>
                  </a:lnTo>
                  <a:lnTo>
                    <a:pt x="159" y="18"/>
                  </a:lnTo>
                  <a:lnTo>
                    <a:pt x="159" y="21"/>
                  </a:lnTo>
                  <a:lnTo>
                    <a:pt x="159" y="23"/>
                  </a:lnTo>
                  <a:lnTo>
                    <a:pt x="159" y="23"/>
                  </a:lnTo>
                  <a:lnTo>
                    <a:pt x="159" y="23"/>
                  </a:lnTo>
                  <a:lnTo>
                    <a:pt x="157" y="27"/>
                  </a:lnTo>
                  <a:lnTo>
                    <a:pt x="157" y="28"/>
                  </a:lnTo>
                  <a:lnTo>
                    <a:pt x="157" y="29"/>
                  </a:lnTo>
                  <a:lnTo>
                    <a:pt x="156" y="29"/>
                  </a:lnTo>
                  <a:lnTo>
                    <a:pt x="156" y="30"/>
                  </a:lnTo>
                  <a:lnTo>
                    <a:pt x="156" y="32"/>
                  </a:lnTo>
                  <a:lnTo>
                    <a:pt x="155" y="33"/>
                  </a:lnTo>
                  <a:lnTo>
                    <a:pt x="155" y="34"/>
                  </a:lnTo>
                  <a:lnTo>
                    <a:pt x="155" y="34"/>
                  </a:lnTo>
                  <a:lnTo>
                    <a:pt x="155" y="35"/>
                  </a:lnTo>
                  <a:lnTo>
                    <a:pt x="155" y="36"/>
                  </a:lnTo>
                  <a:lnTo>
                    <a:pt x="154" y="43"/>
                  </a:lnTo>
                  <a:lnTo>
                    <a:pt x="154" y="43"/>
                  </a:lnTo>
                  <a:lnTo>
                    <a:pt x="153" y="47"/>
                  </a:lnTo>
                  <a:lnTo>
                    <a:pt x="153" y="49"/>
                  </a:lnTo>
                  <a:lnTo>
                    <a:pt x="153" y="50"/>
                  </a:lnTo>
                  <a:lnTo>
                    <a:pt x="153" y="51"/>
                  </a:lnTo>
                  <a:lnTo>
                    <a:pt x="153" y="53"/>
                  </a:lnTo>
                  <a:lnTo>
                    <a:pt x="153" y="55"/>
                  </a:lnTo>
                  <a:lnTo>
                    <a:pt x="153" y="56"/>
                  </a:lnTo>
                  <a:lnTo>
                    <a:pt x="153" y="58"/>
                  </a:lnTo>
                  <a:lnTo>
                    <a:pt x="153" y="60"/>
                  </a:lnTo>
                  <a:lnTo>
                    <a:pt x="153" y="62"/>
                  </a:lnTo>
                  <a:lnTo>
                    <a:pt x="153" y="64"/>
                  </a:lnTo>
                  <a:lnTo>
                    <a:pt x="153" y="74"/>
                  </a:lnTo>
                  <a:lnTo>
                    <a:pt x="153" y="700"/>
                  </a:lnTo>
                  <a:lnTo>
                    <a:pt x="153" y="700"/>
                  </a:lnTo>
                  <a:lnTo>
                    <a:pt x="153" y="711"/>
                  </a:lnTo>
                  <a:lnTo>
                    <a:pt x="153" y="712"/>
                  </a:lnTo>
                  <a:lnTo>
                    <a:pt x="153" y="714"/>
                  </a:lnTo>
                  <a:lnTo>
                    <a:pt x="153" y="717"/>
                  </a:lnTo>
                  <a:lnTo>
                    <a:pt x="153" y="718"/>
                  </a:lnTo>
                  <a:lnTo>
                    <a:pt x="153" y="719"/>
                  </a:lnTo>
                  <a:lnTo>
                    <a:pt x="153" y="722"/>
                  </a:lnTo>
                  <a:lnTo>
                    <a:pt x="153" y="723"/>
                  </a:lnTo>
                  <a:lnTo>
                    <a:pt x="153" y="724"/>
                  </a:lnTo>
                  <a:lnTo>
                    <a:pt x="153" y="725"/>
                  </a:lnTo>
                  <a:lnTo>
                    <a:pt x="153" y="727"/>
                  </a:lnTo>
                  <a:lnTo>
                    <a:pt x="154" y="733"/>
                  </a:lnTo>
                  <a:lnTo>
                    <a:pt x="154" y="733"/>
                  </a:lnTo>
                  <a:lnTo>
                    <a:pt x="155" y="738"/>
                  </a:lnTo>
                  <a:lnTo>
                    <a:pt x="155" y="739"/>
                  </a:lnTo>
                  <a:lnTo>
                    <a:pt x="155" y="740"/>
                  </a:lnTo>
                  <a:lnTo>
                    <a:pt x="155" y="741"/>
                  </a:lnTo>
                  <a:lnTo>
                    <a:pt x="155" y="742"/>
                  </a:lnTo>
                  <a:lnTo>
                    <a:pt x="156" y="744"/>
                  </a:lnTo>
                  <a:lnTo>
                    <a:pt x="156" y="744"/>
                  </a:lnTo>
                  <a:lnTo>
                    <a:pt x="156" y="745"/>
                  </a:lnTo>
                  <a:lnTo>
                    <a:pt x="157" y="746"/>
                  </a:lnTo>
                  <a:lnTo>
                    <a:pt x="157" y="747"/>
                  </a:lnTo>
                  <a:lnTo>
                    <a:pt x="157" y="747"/>
                  </a:lnTo>
                  <a:lnTo>
                    <a:pt x="159" y="752"/>
                  </a:lnTo>
                  <a:lnTo>
                    <a:pt x="159" y="775"/>
                  </a:lnTo>
                  <a:lnTo>
                    <a:pt x="155" y="775"/>
                  </a:lnTo>
                  <a:lnTo>
                    <a:pt x="150" y="774"/>
                  </a:lnTo>
                  <a:lnTo>
                    <a:pt x="146" y="773"/>
                  </a:lnTo>
                  <a:lnTo>
                    <a:pt x="141" y="773"/>
                  </a:lnTo>
                  <a:lnTo>
                    <a:pt x="137" y="772"/>
                  </a:lnTo>
                  <a:lnTo>
                    <a:pt x="133" y="772"/>
                  </a:lnTo>
                  <a:lnTo>
                    <a:pt x="128" y="771"/>
                  </a:lnTo>
                  <a:lnTo>
                    <a:pt x="123" y="771"/>
                  </a:lnTo>
                  <a:lnTo>
                    <a:pt x="119" y="769"/>
                  </a:lnTo>
                  <a:lnTo>
                    <a:pt x="114" y="769"/>
                  </a:lnTo>
                  <a:lnTo>
                    <a:pt x="114" y="769"/>
                  </a:lnTo>
                  <a:lnTo>
                    <a:pt x="114" y="767"/>
                  </a:lnTo>
                  <a:lnTo>
                    <a:pt x="114" y="764"/>
                  </a:lnTo>
                  <a:lnTo>
                    <a:pt x="114" y="762"/>
                  </a:lnTo>
                  <a:lnTo>
                    <a:pt x="114" y="760"/>
                  </a:lnTo>
                  <a:lnTo>
                    <a:pt x="114" y="757"/>
                  </a:lnTo>
                  <a:lnTo>
                    <a:pt x="114" y="755"/>
                  </a:lnTo>
                  <a:lnTo>
                    <a:pt x="114" y="752"/>
                  </a:lnTo>
                  <a:lnTo>
                    <a:pt x="114" y="750"/>
                  </a:lnTo>
                  <a:lnTo>
                    <a:pt x="114" y="749"/>
                  </a:lnTo>
                  <a:lnTo>
                    <a:pt x="114" y="746"/>
                  </a:lnTo>
                  <a:lnTo>
                    <a:pt x="114" y="746"/>
                  </a:lnTo>
                  <a:lnTo>
                    <a:pt x="114" y="746"/>
                  </a:lnTo>
                  <a:lnTo>
                    <a:pt x="116" y="742"/>
                  </a:lnTo>
                  <a:lnTo>
                    <a:pt x="116" y="742"/>
                  </a:lnTo>
                  <a:lnTo>
                    <a:pt x="116" y="741"/>
                  </a:lnTo>
                  <a:lnTo>
                    <a:pt x="118" y="741"/>
                  </a:lnTo>
                  <a:lnTo>
                    <a:pt x="118" y="740"/>
                  </a:lnTo>
                  <a:lnTo>
                    <a:pt x="118" y="739"/>
                  </a:lnTo>
                  <a:lnTo>
                    <a:pt x="119" y="738"/>
                  </a:lnTo>
                  <a:lnTo>
                    <a:pt x="119" y="738"/>
                  </a:lnTo>
                  <a:lnTo>
                    <a:pt x="119" y="736"/>
                  </a:lnTo>
                  <a:lnTo>
                    <a:pt x="119" y="735"/>
                  </a:lnTo>
                  <a:lnTo>
                    <a:pt x="119" y="734"/>
                  </a:lnTo>
                  <a:lnTo>
                    <a:pt x="120" y="728"/>
                  </a:lnTo>
                  <a:lnTo>
                    <a:pt x="120" y="728"/>
                  </a:lnTo>
                  <a:lnTo>
                    <a:pt x="121" y="722"/>
                  </a:lnTo>
                  <a:lnTo>
                    <a:pt x="121" y="720"/>
                  </a:lnTo>
                  <a:lnTo>
                    <a:pt x="121" y="718"/>
                  </a:lnTo>
                  <a:lnTo>
                    <a:pt x="121" y="717"/>
                  </a:lnTo>
                  <a:lnTo>
                    <a:pt x="121" y="716"/>
                  </a:lnTo>
                  <a:lnTo>
                    <a:pt x="121" y="714"/>
                  </a:lnTo>
                  <a:lnTo>
                    <a:pt x="121" y="712"/>
                  </a:lnTo>
                  <a:lnTo>
                    <a:pt x="121" y="711"/>
                  </a:lnTo>
                  <a:lnTo>
                    <a:pt x="122" y="708"/>
                  </a:lnTo>
                  <a:lnTo>
                    <a:pt x="122" y="706"/>
                  </a:lnTo>
                  <a:lnTo>
                    <a:pt x="122" y="703"/>
                  </a:lnTo>
                  <a:lnTo>
                    <a:pt x="122" y="692"/>
                  </a:lnTo>
                  <a:lnTo>
                    <a:pt x="122" y="410"/>
                  </a:lnTo>
                  <a:lnTo>
                    <a:pt x="38" y="4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87" name="Freeform 39"/>
            <p:cNvSpPr>
              <a:spLocks noEditPoints="1"/>
            </p:cNvSpPr>
            <p:nvPr/>
          </p:nvSpPr>
          <p:spPr bwMode="auto">
            <a:xfrm>
              <a:off x="2898" y="372"/>
              <a:ext cx="67" cy="204"/>
            </a:xfrm>
            <a:custGeom>
              <a:avLst/>
              <a:gdLst>
                <a:gd name="T0" fmla="*/ 128 w 200"/>
                <a:gd name="T1" fmla="*/ 1 h 813"/>
                <a:gd name="T2" fmla="*/ 143 w 200"/>
                <a:gd name="T3" fmla="*/ 14 h 813"/>
                <a:gd name="T4" fmla="*/ 155 w 200"/>
                <a:gd name="T5" fmla="*/ 44 h 813"/>
                <a:gd name="T6" fmla="*/ 188 w 200"/>
                <a:gd name="T7" fmla="*/ 158 h 813"/>
                <a:gd name="T8" fmla="*/ 197 w 200"/>
                <a:gd name="T9" fmla="*/ 216 h 813"/>
                <a:gd name="T10" fmla="*/ 200 w 200"/>
                <a:gd name="T11" fmla="*/ 288 h 813"/>
                <a:gd name="T12" fmla="*/ 200 w 200"/>
                <a:gd name="T13" fmla="*/ 513 h 813"/>
                <a:gd name="T14" fmla="*/ 198 w 200"/>
                <a:gd name="T15" fmla="*/ 585 h 813"/>
                <a:gd name="T16" fmla="*/ 190 w 200"/>
                <a:gd name="T17" fmla="*/ 643 h 813"/>
                <a:gd name="T18" fmla="*/ 168 w 200"/>
                <a:gd name="T19" fmla="*/ 724 h 813"/>
                <a:gd name="T20" fmla="*/ 147 w 200"/>
                <a:gd name="T21" fmla="*/ 794 h 813"/>
                <a:gd name="T22" fmla="*/ 133 w 200"/>
                <a:gd name="T23" fmla="*/ 811 h 813"/>
                <a:gd name="T24" fmla="*/ 100 w 200"/>
                <a:gd name="T25" fmla="*/ 810 h 813"/>
                <a:gd name="T26" fmla="*/ 72 w 200"/>
                <a:gd name="T27" fmla="*/ 803 h 813"/>
                <a:gd name="T28" fmla="*/ 58 w 200"/>
                <a:gd name="T29" fmla="*/ 786 h 813"/>
                <a:gd name="T30" fmla="*/ 47 w 200"/>
                <a:gd name="T31" fmla="*/ 755 h 813"/>
                <a:gd name="T32" fmla="*/ 13 w 200"/>
                <a:gd name="T33" fmla="*/ 639 h 813"/>
                <a:gd name="T34" fmla="*/ 3 w 200"/>
                <a:gd name="T35" fmla="*/ 585 h 813"/>
                <a:gd name="T36" fmla="*/ 0 w 200"/>
                <a:gd name="T37" fmla="*/ 518 h 813"/>
                <a:gd name="T38" fmla="*/ 0 w 200"/>
                <a:gd name="T39" fmla="*/ 309 h 813"/>
                <a:gd name="T40" fmla="*/ 2 w 200"/>
                <a:gd name="T41" fmla="*/ 239 h 813"/>
                <a:gd name="T42" fmla="*/ 10 w 200"/>
                <a:gd name="T43" fmla="*/ 183 h 813"/>
                <a:gd name="T44" fmla="*/ 33 w 200"/>
                <a:gd name="T45" fmla="*/ 103 h 813"/>
                <a:gd name="T46" fmla="*/ 55 w 200"/>
                <a:gd name="T47" fmla="*/ 33 h 813"/>
                <a:gd name="T48" fmla="*/ 69 w 200"/>
                <a:gd name="T49" fmla="*/ 13 h 813"/>
                <a:gd name="T50" fmla="*/ 100 w 200"/>
                <a:gd name="T51" fmla="*/ 3 h 813"/>
                <a:gd name="T52" fmla="*/ 86 w 200"/>
                <a:gd name="T53" fmla="*/ 146 h 813"/>
                <a:gd name="T54" fmla="*/ 77 w 200"/>
                <a:gd name="T55" fmla="*/ 154 h 813"/>
                <a:gd name="T56" fmla="*/ 69 w 200"/>
                <a:gd name="T57" fmla="*/ 172 h 813"/>
                <a:gd name="T58" fmla="*/ 56 w 200"/>
                <a:gd name="T59" fmla="*/ 226 h 813"/>
                <a:gd name="T60" fmla="*/ 44 w 200"/>
                <a:gd name="T61" fmla="*/ 284 h 813"/>
                <a:gd name="T62" fmla="*/ 41 w 200"/>
                <a:gd name="T63" fmla="*/ 321 h 813"/>
                <a:gd name="T64" fmla="*/ 40 w 200"/>
                <a:gd name="T65" fmla="*/ 405 h 813"/>
                <a:gd name="T66" fmla="*/ 41 w 200"/>
                <a:gd name="T67" fmla="*/ 480 h 813"/>
                <a:gd name="T68" fmla="*/ 43 w 200"/>
                <a:gd name="T69" fmla="*/ 518 h 813"/>
                <a:gd name="T70" fmla="*/ 48 w 200"/>
                <a:gd name="T71" fmla="*/ 549 h 813"/>
                <a:gd name="T72" fmla="*/ 66 w 200"/>
                <a:gd name="T73" fmla="*/ 632 h 813"/>
                <a:gd name="T74" fmla="*/ 75 w 200"/>
                <a:gd name="T75" fmla="*/ 654 h 813"/>
                <a:gd name="T76" fmla="*/ 84 w 200"/>
                <a:gd name="T77" fmla="*/ 665 h 813"/>
                <a:gd name="T78" fmla="*/ 114 w 200"/>
                <a:gd name="T79" fmla="*/ 669 h 813"/>
                <a:gd name="T80" fmla="*/ 125 w 200"/>
                <a:gd name="T81" fmla="*/ 663 h 813"/>
                <a:gd name="T82" fmla="*/ 133 w 200"/>
                <a:gd name="T83" fmla="*/ 645 h 813"/>
                <a:gd name="T84" fmla="*/ 144 w 200"/>
                <a:gd name="T85" fmla="*/ 592 h 813"/>
                <a:gd name="T86" fmla="*/ 157 w 200"/>
                <a:gd name="T87" fmla="*/ 532 h 813"/>
                <a:gd name="T88" fmla="*/ 160 w 200"/>
                <a:gd name="T89" fmla="*/ 497 h 813"/>
                <a:gd name="T90" fmla="*/ 161 w 200"/>
                <a:gd name="T91" fmla="*/ 411 h 813"/>
                <a:gd name="T92" fmla="*/ 161 w 200"/>
                <a:gd name="T93" fmla="*/ 329 h 813"/>
                <a:gd name="T94" fmla="*/ 158 w 200"/>
                <a:gd name="T95" fmla="*/ 289 h 813"/>
                <a:gd name="T96" fmla="*/ 153 w 200"/>
                <a:gd name="T97" fmla="*/ 256 h 813"/>
                <a:gd name="T98" fmla="*/ 134 w 200"/>
                <a:gd name="T99" fmla="*/ 176 h 813"/>
                <a:gd name="T100" fmla="*/ 127 w 200"/>
                <a:gd name="T101" fmla="*/ 154 h 813"/>
                <a:gd name="T102" fmla="*/ 116 w 200"/>
                <a:gd name="T103" fmla="*/ 145 h 813"/>
                <a:gd name="T104" fmla="*/ 100 w 200"/>
                <a:gd name="T105" fmla="*/ 145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813">
                  <a:moveTo>
                    <a:pt x="100" y="3"/>
                  </a:moveTo>
                  <a:lnTo>
                    <a:pt x="121" y="0"/>
                  </a:lnTo>
                  <a:lnTo>
                    <a:pt x="125" y="0"/>
                  </a:lnTo>
                  <a:lnTo>
                    <a:pt x="128" y="1"/>
                  </a:lnTo>
                  <a:lnTo>
                    <a:pt x="133" y="3"/>
                  </a:lnTo>
                  <a:lnTo>
                    <a:pt x="136" y="6"/>
                  </a:lnTo>
                  <a:lnTo>
                    <a:pt x="140" y="9"/>
                  </a:lnTo>
                  <a:lnTo>
                    <a:pt x="143" y="14"/>
                  </a:lnTo>
                  <a:lnTo>
                    <a:pt x="146" y="20"/>
                  </a:lnTo>
                  <a:lnTo>
                    <a:pt x="149" y="28"/>
                  </a:lnTo>
                  <a:lnTo>
                    <a:pt x="151" y="35"/>
                  </a:lnTo>
                  <a:lnTo>
                    <a:pt x="155" y="44"/>
                  </a:lnTo>
                  <a:lnTo>
                    <a:pt x="168" y="90"/>
                  </a:lnTo>
                  <a:lnTo>
                    <a:pt x="168" y="90"/>
                  </a:lnTo>
                  <a:lnTo>
                    <a:pt x="184" y="147"/>
                  </a:lnTo>
                  <a:lnTo>
                    <a:pt x="188" y="158"/>
                  </a:lnTo>
                  <a:lnTo>
                    <a:pt x="190" y="172"/>
                  </a:lnTo>
                  <a:lnTo>
                    <a:pt x="193" y="185"/>
                  </a:lnTo>
                  <a:lnTo>
                    <a:pt x="195" y="200"/>
                  </a:lnTo>
                  <a:lnTo>
                    <a:pt x="197" y="216"/>
                  </a:lnTo>
                  <a:lnTo>
                    <a:pt x="198" y="233"/>
                  </a:lnTo>
                  <a:lnTo>
                    <a:pt x="199" y="250"/>
                  </a:lnTo>
                  <a:lnTo>
                    <a:pt x="200" y="268"/>
                  </a:lnTo>
                  <a:lnTo>
                    <a:pt x="200" y="288"/>
                  </a:lnTo>
                  <a:lnTo>
                    <a:pt x="200" y="309"/>
                  </a:lnTo>
                  <a:lnTo>
                    <a:pt x="200" y="414"/>
                  </a:lnTo>
                  <a:lnTo>
                    <a:pt x="200" y="414"/>
                  </a:lnTo>
                  <a:lnTo>
                    <a:pt x="200" y="513"/>
                  </a:lnTo>
                  <a:lnTo>
                    <a:pt x="200" y="532"/>
                  </a:lnTo>
                  <a:lnTo>
                    <a:pt x="200" y="551"/>
                  </a:lnTo>
                  <a:lnTo>
                    <a:pt x="199" y="568"/>
                  </a:lnTo>
                  <a:lnTo>
                    <a:pt x="198" y="585"/>
                  </a:lnTo>
                  <a:lnTo>
                    <a:pt x="197" y="601"/>
                  </a:lnTo>
                  <a:lnTo>
                    <a:pt x="195" y="615"/>
                  </a:lnTo>
                  <a:lnTo>
                    <a:pt x="193" y="630"/>
                  </a:lnTo>
                  <a:lnTo>
                    <a:pt x="190" y="643"/>
                  </a:lnTo>
                  <a:lnTo>
                    <a:pt x="188" y="656"/>
                  </a:lnTo>
                  <a:lnTo>
                    <a:pt x="184" y="668"/>
                  </a:lnTo>
                  <a:lnTo>
                    <a:pt x="168" y="724"/>
                  </a:lnTo>
                  <a:lnTo>
                    <a:pt x="168" y="724"/>
                  </a:lnTo>
                  <a:lnTo>
                    <a:pt x="155" y="770"/>
                  </a:lnTo>
                  <a:lnTo>
                    <a:pt x="153" y="779"/>
                  </a:lnTo>
                  <a:lnTo>
                    <a:pt x="149" y="786"/>
                  </a:lnTo>
                  <a:lnTo>
                    <a:pt x="147" y="794"/>
                  </a:lnTo>
                  <a:lnTo>
                    <a:pt x="143" y="799"/>
                  </a:lnTo>
                  <a:lnTo>
                    <a:pt x="140" y="803"/>
                  </a:lnTo>
                  <a:lnTo>
                    <a:pt x="136" y="807"/>
                  </a:lnTo>
                  <a:lnTo>
                    <a:pt x="133" y="811"/>
                  </a:lnTo>
                  <a:lnTo>
                    <a:pt x="129" y="812"/>
                  </a:lnTo>
                  <a:lnTo>
                    <a:pt x="125" y="813"/>
                  </a:lnTo>
                  <a:lnTo>
                    <a:pt x="121" y="813"/>
                  </a:lnTo>
                  <a:lnTo>
                    <a:pt x="100" y="810"/>
                  </a:lnTo>
                  <a:lnTo>
                    <a:pt x="100" y="810"/>
                  </a:lnTo>
                  <a:lnTo>
                    <a:pt x="80" y="806"/>
                  </a:lnTo>
                  <a:lnTo>
                    <a:pt x="76" y="805"/>
                  </a:lnTo>
                  <a:lnTo>
                    <a:pt x="72" y="803"/>
                  </a:lnTo>
                  <a:lnTo>
                    <a:pt x="69" y="800"/>
                  </a:lnTo>
                  <a:lnTo>
                    <a:pt x="65" y="796"/>
                  </a:lnTo>
                  <a:lnTo>
                    <a:pt x="62" y="792"/>
                  </a:lnTo>
                  <a:lnTo>
                    <a:pt x="58" y="786"/>
                  </a:lnTo>
                  <a:lnTo>
                    <a:pt x="55" y="780"/>
                  </a:lnTo>
                  <a:lnTo>
                    <a:pt x="51" y="773"/>
                  </a:lnTo>
                  <a:lnTo>
                    <a:pt x="49" y="764"/>
                  </a:lnTo>
                  <a:lnTo>
                    <a:pt x="47" y="755"/>
                  </a:lnTo>
                  <a:lnTo>
                    <a:pt x="33" y="707"/>
                  </a:lnTo>
                  <a:lnTo>
                    <a:pt x="33" y="707"/>
                  </a:lnTo>
                  <a:lnTo>
                    <a:pt x="16" y="651"/>
                  </a:lnTo>
                  <a:lnTo>
                    <a:pt x="13" y="639"/>
                  </a:lnTo>
                  <a:lnTo>
                    <a:pt x="10" y="626"/>
                  </a:lnTo>
                  <a:lnTo>
                    <a:pt x="8" y="613"/>
                  </a:lnTo>
                  <a:lnTo>
                    <a:pt x="6" y="599"/>
                  </a:lnTo>
                  <a:lnTo>
                    <a:pt x="3" y="585"/>
                  </a:lnTo>
                  <a:lnTo>
                    <a:pt x="2" y="569"/>
                  </a:lnTo>
                  <a:lnTo>
                    <a:pt x="1" y="553"/>
                  </a:lnTo>
                  <a:lnTo>
                    <a:pt x="0" y="536"/>
                  </a:lnTo>
                  <a:lnTo>
                    <a:pt x="0" y="518"/>
                  </a:lnTo>
                  <a:lnTo>
                    <a:pt x="0" y="499"/>
                  </a:lnTo>
                  <a:lnTo>
                    <a:pt x="0" y="405"/>
                  </a:lnTo>
                  <a:lnTo>
                    <a:pt x="0" y="405"/>
                  </a:lnTo>
                  <a:lnTo>
                    <a:pt x="0" y="309"/>
                  </a:lnTo>
                  <a:lnTo>
                    <a:pt x="0" y="290"/>
                  </a:lnTo>
                  <a:lnTo>
                    <a:pt x="0" y="273"/>
                  </a:lnTo>
                  <a:lnTo>
                    <a:pt x="1" y="256"/>
                  </a:lnTo>
                  <a:lnTo>
                    <a:pt x="2" y="239"/>
                  </a:lnTo>
                  <a:lnTo>
                    <a:pt x="3" y="224"/>
                  </a:lnTo>
                  <a:lnTo>
                    <a:pt x="6" y="210"/>
                  </a:lnTo>
                  <a:lnTo>
                    <a:pt x="8" y="195"/>
                  </a:lnTo>
                  <a:lnTo>
                    <a:pt x="10" y="183"/>
                  </a:lnTo>
                  <a:lnTo>
                    <a:pt x="13" y="169"/>
                  </a:lnTo>
                  <a:lnTo>
                    <a:pt x="16" y="158"/>
                  </a:lnTo>
                  <a:lnTo>
                    <a:pt x="33" y="103"/>
                  </a:lnTo>
                  <a:lnTo>
                    <a:pt x="33" y="103"/>
                  </a:lnTo>
                  <a:lnTo>
                    <a:pt x="47" y="57"/>
                  </a:lnTo>
                  <a:lnTo>
                    <a:pt x="49" y="49"/>
                  </a:lnTo>
                  <a:lnTo>
                    <a:pt x="52" y="40"/>
                  </a:lnTo>
                  <a:lnTo>
                    <a:pt x="55" y="33"/>
                  </a:lnTo>
                  <a:lnTo>
                    <a:pt x="58" y="27"/>
                  </a:lnTo>
                  <a:lnTo>
                    <a:pt x="62" y="20"/>
                  </a:lnTo>
                  <a:lnTo>
                    <a:pt x="65" y="17"/>
                  </a:lnTo>
                  <a:lnTo>
                    <a:pt x="69" y="13"/>
                  </a:lnTo>
                  <a:lnTo>
                    <a:pt x="72" y="9"/>
                  </a:lnTo>
                  <a:lnTo>
                    <a:pt x="76" y="8"/>
                  </a:lnTo>
                  <a:lnTo>
                    <a:pt x="80" y="7"/>
                  </a:lnTo>
                  <a:lnTo>
                    <a:pt x="100" y="3"/>
                  </a:lnTo>
                  <a:lnTo>
                    <a:pt x="100" y="3"/>
                  </a:lnTo>
                  <a:lnTo>
                    <a:pt x="100" y="3"/>
                  </a:lnTo>
                  <a:close/>
                  <a:moveTo>
                    <a:pt x="100" y="145"/>
                  </a:moveTo>
                  <a:lnTo>
                    <a:pt x="86" y="146"/>
                  </a:lnTo>
                  <a:lnTo>
                    <a:pt x="84" y="146"/>
                  </a:lnTo>
                  <a:lnTo>
                    <a:pt x="82" y="149"/>
                  </a:lnTo>
                  <a:lnTo>
                    <a:pt x="79" y="150"/>
                  </a:lnTo>
                  <a:lnTo>
                    <a:pt x="77" y="154"/>
                  </a:lnTo>
                  <a:lnTo>
                    <a:pt x="75" y="157"/>
                  </a:lnTo>
                  <a:lnTo>
                    <a:pt x="72" y="161"/>
                  </a:lnTo>
                  <a:lnTo>
                    <a:pt x="70" y="166"/>
                  </a:lnTo>
                  <a:lnTo>
                    <a:pt x="69" y="172"/>
                  </a:lnTo>
                  <a:lnTo>
                    <a:pt x="66" y="179"/>
                  </a:lnTo>
                  <a:lnTo>
                    <a:pt x="64" y="187"/>
                  </a:lnTo>
                  <a:lnTo>
                    <a:pt x="56" y="226"/>
                  </a:lnTo>
                  <a:lnTo>
                    <a:pt x="56" y="226"/>
                  </a:lnTo>
                  <a:lnTo>
                    <a:pt x="48" y="261"/>
                  </a:lnTo>
                  <a:lnTo>
                    <a:pt x="47" y="268"/>
                  </a:lnTo>
                  <a:lnTo>
                    <a:pt x="45" y="277"/>
                  </a:lnTo>
                  <a:lnTo>
                    <a:pt x="44" y="284"/>
                  </a:lnTo>
                  <a:lnTo>
                    <a:pt x="43" y="293"/>
                  </a:lnTo>
                  <a:lnTo>
                    <a:pt x="42" y="301"/>
                  </a:lnTo>
                  <a:lnTo>
                    <a:pt x="42" y="311"/>
                  </a:lnTo>
                  <a:lnTo>
                    <a:pt x="41" y="321"/>
                  </a:lnTo>
                  <a:lnTo>
                    <a:pt x="41" y="331"/>
                  </a:lnTo>
                  <a:lnTo>
                    <a:pt x="40" y="340"/>
                  </a:lnTo>
                  <a:lnTo>
                    <a:pt x="40" y="351"/>
                  </a:lnTo>
                  <a:lnTo>
                    <a:pt x="40" y="405"/>
                  </a:lnTo>
                  <a:lnTo>
                    <a:pt x="40" y="405"/>
                  </a:lnTo>
                  <a:lnTo>
                    <a:pt x="40" y="459"/>
                  </a:lnTo>
                  <a:lnTo>
                    <a:pt x="40" y="470"/>
                  </a:lnTo>
                  <a:lnTo>
                    <a:pt x="41" y="480"/>
                  </a:lnTo>
                  <a:lnTo>
                    <a:pt x="41" y="489"/>
                  </a:lnTo>
                  <a:lnTo>
                    <a:pt x="42" y="499"/>
                  </a:lnTo>
                  <a:lnTo>
                    <a:pt x="42" y="508"/>
                  </a:lnTo>
                  <a:lnTo>
                    <a:pt x="43" y="518"/>
                  </a:lnTo>
                  <a:lnTo>
                    <a:pt x="44" y="526"/>
                  </a:lnTo>
                  <a:lnTo>
                    <a:pt x="45" y="533"/>
                  </a:lnTo>
                  <a:lnTo>
                    <a:pt x="47" y="542"/>
                  </a:lnTo>
                  <a:lnTo>
                    <a:pt x="48" y="549"/>
                  </a:lnTo>
                  <a:lnTo>
                    <a:pt x="56" y="585"/>
                  </a:lnTo>
                  <a:lnTo>
                    <a:pt x="56" y="585"/>
                  </a:lnTo>
                  <a:lnTo>
                    <a:pt x="64" y="625"/>
                  </a:lnTo>
                  <a:lnTo>
                    <a:pt x="66" y="632"/>
                  </a:lnTo>
                  <a:lnTo>
                    <a:pt x="69" y="639"/>
                  </a:lnTo>
                  <a:lnTo>
                    <a:pt x="70" y="645"/>
                  </a:lnTo>
                  <a:lnTo>
                    <a:pt x="72" y="651"/>
                  </a:lnTo>
                  <a:lnTo>
                    <a:pt x="75" y="654"/>
                  </a:lnTo>
                  <a:lnTo>
                    <a:pt x="77" y="658"/>
                  </a:lnTo>
                  <a:lnTo>
                    <a:pt x="79" y="662"/>
                  </a:lnTo>
                  <a:lnTo>
                    <a:pt x="82" y="664"/>
                  </a:lnTo>
                  <a:lnTo>
                    <a:pt x="84" y="665"/>
                  </a:lnTo>
                  <a:lnTo>
                    <a:pt x="87" y="665"/>
                  </a:lnTo>
                  <a:lnTo>
                    <a:pt x="100" y="667"/>
                  </a:lnTo>
                  <a:lnTo>
                    <a:pt x="100" y="667"/>
                  </a:lnTo>
                  <a:lnTo>
                    <a:pt x="114" y="669"/>
                  </a:lnTo>
                  <a:lnTo>
                    <a:pt x="116" y="669"/>
                  </a:lnTo>
                  <a:lnTo>
                    <a:pt x="120" y="668"/>
                  </a:lnTo>
                  <a:lnTo>
                    <a:pt x="122" y="665"/>
                  </a:lnTo>
                  <a:lnTo>
                    <a:pt x="125" y="663"/>
                  </a:lnTo>
                  <a:lnTo>
                    <a:pt x="127" y="660"/>
                  </a:lnTo>
                  <a:lnTo>
                    <a:pt x="129" y="656"/>
                  </a:lnTo>
                  <a:lnTo>
                    <a:pt x="130" y="651"/>
                  </a:lnTo>
                  <a:lnTo>
                    <a:pt x="133" y="645"/>
                  </a:lnTo>
                  <a:lnTo>
                    <a:pt x="135" y="639"/>
                  </a:lnTo>
                  <a:lnTo>
                    <a:pt x="136" y="631"/>
                  </a:lnTo>
                  <a:lnTo>
                    <a:pt x="144" y="592"/>
                  </a:lnTo>
                  <a:lnTo>
                    <a:pt x="144" y="592"/>
                  </a:lnTo>
                  <a:lnTo>
                    <a:pt x="153" y="555"/>
                  </a:lnTo>
                  <a:lnTo>
                    <a:pt x="155" y="548"/>
                  </a:lnTo>
                  <a:lnTo>
                    <a:pt x="156" y="541"/>
                  </a:lnTo>
                  <a:lnTo>
                    <a:pt x="157" y="532"/>
                  </a:lnTo>
                  <a:lnTo>
                    <a:pt x="158" y="524"/>
                  </a:lnTo>
                  <a:lnTo>
                    <a:pt x="158" y="515"/>
                  </a:lnTo>
                  <a:lnTo>
                    <a:pt x="160" y="507"/>
                  </a:lnTo>
                  <a:lnTo>
                    <a:pt x="160" y="497"/>
                  </a:lnTo>
                  <a:lnTo>
                    <a:pt x="161" y="486"/>
                  </a:lnTo>
                  <a:lnTo>
                    <a:pt x="161" y="476"/>
                  </a:lnTo>
                  <a:lnTo>
                    <a:pt x="161" y="465"/>
                  </a:lnTo>
                  <a:lnTo>
                    <a:pt x="161" y="411"/>
                  </a:lnTo>
                  <a:lnTo>
                    <a:pt x="161" y="411"/>
                  </a:lnTo>
                  <a:lnTo>
                    <a:pt x="161" y="351"/>
                  </a:lnTo>
                  <a:lnTo>
                    <a:pt x="161" y="340"/>
                  </a:lnTo>
                  <a:lnTo>
                    <a:pt x="161" y="329"/>
                  </a:lnTo>
                  <a:lnTo>
                    <a:pt x="160" y="318"/>
                  </a:lnTo>
                  <a:lnTo>
                    <a:pt x="160" y="307"/>
                  </a:lnTo>
                  <a:lnTo>
                    <a:pt x="158" y="299"/>
                  </a:lnTo>
                  <a:lnTo>
                    <a:pt x="158" y="289"/>
                  </a:lnTo>
                  <a:lnTo>
                    <a:pt x="157" y="281"/>
                  </a:lnTo>
                  <a:lnTo>
                    <a:pt x="156" y="272"/>
                  </a:lnTo>
                  <a:lnTo>
                    <a:pt x="155" y="263"/>
                  </a:lnTo>
                  <a:lnTo>
                    <a:pt x="153" y="256"/>
                  </a:lnTo>
                  <a:lnTo>
                    <a:pt x="144" y="221"/>
                  </a:lnTo>
                  <a:lnTo>
                    <a:pt x="144" y="221"/>
                  </a:lnTo>
                  <a:lnTo>
                    <a:pt x="136" y="183"/>
                  </a:lnTo>
                  <a:lnTo>
                    <a:pt x="134" y="176"/>
                  </a:lnTo>
                  <a:lnTo>
                    <a:pt x="133" y="169"/>
                  </a:lnTo>
                  <a:lnTo>
                    <a:pt x="130" y="163"/>
                  </a:lnTo>
                  <a:lnTo>
                    <a:pt x="128" y="158"/>
                  </a:lnTo>
                  <a:lnTo>
                    <a:pt x="127" y="154"/>
                  </a:lnTo>
                  <a:lnTo>
                    <a:pt x="125" y="151"/>
                  </a:lnTo>
                  <a:lnTo>
                    <a:pt x="122" y="147"/>
                  </a:lnTo>
                  <a:lnTo>
                    <a:pt x="119" y="146"/>
                  </a:lnTo>
                  <a:lnTo>
                    <a:pt x="116" y="145"/>
                  </a:lnTo>
                  <a:lnTo>
                    <a:pt x="114" y="145"/>
                  </a:lnTo>
                  <a:lnTo>
                    <a:pt x="100" y="145"/>
                  </a:lnTo>
                  <a:lnTo>
                    <a:pt x="100" y="145"/>
                  </a:lnTo>
                  <a:lnTo>
                    <a:pt x="100"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88" name="Freeform 40"/>
            <p:cNvSpPr>
              <a:spLocks noEditPoints="1"/>
            </p:cNvSpPr>
            <p:nvPr/>
          </p:nvSpPr>
          <p:spPr bwMode="auto">
            <a:xfrm>
              <a:off x="2971" y="366"/>
              <a:ext cx="50" cy="217"/>
            </a:xfrm>
            <a:custGeom>
              <a:avLst/>
              <a:gdLst>
                <a:gd name="T0" fmla="*/ 97 w 150"/>
                <a:gd name="T1" fmla="*/ 1 h 870"/>
                <a:gd name="T2" fmla="*/ 107 w 150"/>
                <a:gd name="T3" fmla="*/ 16 h 870"/>
                <a:gd name="T4" fmla="*/ 115 w 150"/>
                <a:gd name="T5" fmla="*/ 48 h 870"/>
                <a:gd name="T6" fmla="*/ 140 w 150"/>
                <a:gd name="T7" fmla="*/ 171 h 870"/>
                <a:gd name="T8" fmla="*/ 147 w 150"/>
                <a:gd name="T9" fmla="*/ 232 h 870"/>
                <a:gd name="T10" fmla="*/ 150 w 150"/>
                <a:gd name="T11" fmla="*/ 309 h 870"/>
                <a:gd name="T12" fmla="*/ 150 w 150"/>
                <a:gd name="T13" fmla="*/ 547 h 870"/>
                <a:gd name="T14" fmla="*/ 148 w 150"/>
                <a:gd name="T15" fmla="*/ 624 h 870"/>
                <a:gd name="T16" fmla="*/ 142 w 150"/>
                <a:gd name="T17" fmla="*/ 686 h 870"/>
                <a:gd name="T18" fmla="*/ 126 w 150"/>
                <a:gd name="T19" fmla="*/ 773 h 870"/>
                <a:gd name="T20" fmla="*/ 109 w 150"/>
                <a:gd name="T21" fmla="*/ 848 h 870"/>
                <a:gd name="T22" fmla="*/ 99 w 150"/>
                <a:gd name="T23" fmla="*/ 867 h 870"/>
                <a:gd name="T24" fmla="*/ 76 w 150"/>
                <a:gd name="T25" fmla="*/ 867 h 870"/>
                <a:gd name="T26" fmla="*/ 55 w 150"/>
                <a:gd name="T27" fmla="*/ 861 h 870"/>
                <a:gd name="T28" fmla="*/ 44 w 150"/>
                <a:gd name="T29" fmla="*/ 844 h 870"/>
                <a:gd name="T30" fmla="*/ 35 w 150"/>
                <a:gd name="T31" fmla="*/ 811 h 870"/>
                <a:gd name="T32" fmla="*/ 10 w 150"/>
                <a:gd name="T33" fmla="*/ 686 h 870"/>
                <a:gd name="T34" fmla="*/ 3 w 150"/>
                <a:gd name="T35" fmla="*/ 628 h 870"/>
                <a:gd name="T36" fmla="*/ 1 w 150"/>
                <a:gd name="T37" fmla="*/ 556 h 870"/>
                <a:gd name="T38" fmla="*/ 0 w 150"/>
                <a:gd name="T39" fmla="*/ 331 h 870"/>
                <a:gd name="T40" fmla="*/ 2 w 150"/>
                <a:gd name="T41" fmla="*/ 255 h 870"/>
                <a:gd name="T42" fmla="*/ 8 w 150"/>
                <a:gd name="T43" fmla="*/ 193 h 870"/>
                <a:gd name="T44" fmla="*/ 25 w 150"/>
                <a:gd name="T45" fmla="*/ 109 h 870"/>
                <a:gd name="T46" fmla="*/ 42 w 150"/>
                <a:gd name="T47" fmla="*/ 33 h 870"/>
                <a:gd name="T48" fmla="*/ 51 w 150"/>
                <a:gd name="T49" fmla="*/ 12 h 870"/>
                <a:gd name="T50" fmla="*/ 76 w 150"/>
                <a:gd name="T51" fmla="*/ 2 h 870"/>
                <a:gd name="T52" fmla="*/ 65 w 150"/>
                <a:gd name="T53" fmla="*/ 156 h 870"/>
                <a:gd name="T54" fmla="*/ 58 w 150"/>
                <a:gd name="T55" fmla="*/ 164 h 870"/>
                <a:gd name="T56" fmla="*/ 51 w 150"/>
                <a:gd name="T57" fmla="*/ 183 h 870"/>
                <a:gd name="T58" fmla="*/ 42 w 150"/>
                <a:gd name="T59" fmla="*/ 241 h 870"/>
                <a:gd name="T60" fmla="*/ 34 w 150"/>
                <a:gd name="T61" fmla="*/ 304 h 870"/>
                <a:gd name="T62" fmla="*/ 31 w 150"/>
                <a:gd name="T63" fmla="*/ 343 h 870"/>
                <a:gd name="T64" fmla="*/ 30 w 150"/>
                <a:gd name="T65" fmla="*/ 434 h 870"/>
                <a:gd name="T66" fmla="*/ 30 w 150"/>
                <a:gd name="T67" fmla="*/ 514 h 870"/>
                <a:gd name="T68" fmla="*/ 32 w 150"/>
                <a:gd name="T69" fmla="*/ 555 h 870"/>
                <a:gd name="T70" fmla="*/ 36 w 150"/>
                <a:gd name="T71" fmla="*/ 589 h 870"/>
                <a:gd name="T72" fmla="*/ 50 w 150"/>
                <a:gd name="T73" fmla="*/ 678 h 870"/>
                <a:gd name="T74" fmla="*/ 56 w 150"/>
                <a:gd name="T75" fmla="*/ 702 h 870"/>
                <a:gd name="T76" fmla="*/ 63 w 150"/>
                <a:gd name="T77" fmla="*/ 713 h 870"/>
                <a:gd name="T78" fmla="*/ 86 w 150"/>
                <a:gd name="T79" fmla="*/ 716 h 870"/>
                <a:gd name="T80" fmla="*/ 93 w 150"/>
                <a:gd name="T81" fmla="*/ 710 h 870"/>
                <a:gd name="T82" fmla="*/ 99 w 150"/>
                <a:gd name="T83" fmla="*/ 690 h 870"/>
                <a:gd name="T84" fmla="*/ 108 w 150"/>
                <a:gd name="T85" fmla="*/ 633 h 870"/>
                <a:gd name="T86" fmla="*/ 118 w 150"/>
                <a:gd name="T87" fmla="*/ 569 h 870"/>
                <a:gd name="T88" fmla="*/ 120 w 150"/>
                <a:gd name="T89" fmla="*/ 531 h 870"/>
                <a:gd name="T90" fmla="*/ 120 w 150"/>
                <a:gd name="T91" fmla="*/ 440 h 870"/>
                <a:gd name="T92" fmla="*/ 120 w 150"/>
                <a:gd name="T93" fmla="*/ 352 h 870"/>
                <a:gd name="T94" fmla="*/ 118 w 150"/>
                <a:gd name="T95" fmla="*/ 310 h 870"/>
                <a:gd name="T96" fmla="*/ 114 w 150"/>
                <a:gd name="T97" fmla="*/ 275 h 870"/>
                <a:gd name="T98" fmla="*/ 101 w 150"/>
                <a:gd name="T99" fmla="*/ 188 h 870"/>
                <a:gd name="T100" fmla="*/ 94 w 150"/>
                <a:gd name="T101" fmla="*/ 165 h 870"/>
                <a:gd name="T102" fmla="*/ 87 w 150"/>
                <a:gd name="T103" fmla="*/ 155 h 870"/>
                <a:gd name="T104" fmla="*/ 76 w 150"/>
                <a:gd name="T105" fmla="*/ 155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 h="870">
                  <a:moveTo>
                    <a:pt x="76" y="2"/>
                  </a:moveTo>
                  <a:lnTo>
                    <a:pt x="91" y="0"/>
                  </a:lnTo>
                  <a:lnTo>
                    <a:pt x="93" y="0"/>
                  </a:lnTo>
                  <a:lnTo>
                    <a:pt x="97" y="1"/>
                  </a:lnTo>
                  <a:lnTo>
                    <a:pt x="99" y="4"/>
                  </a:lnTo>
                  <a:lnTo>
                    <a:pt x="101" y="7"/>
                  </a:lnTo>
                  <a:lnTo>
                    <a:pt x="105" y="11"/>
                  </a:lnTo>
                  <a:lnTo>
                    <a:pt x="107" y="16"/>
                  </a:lnTo>
                  <a:lnTo>
                    <a:pt x="109" y="23"/>
                  </a:lnTo>
                  <a:lnTo>
                    <a:pt x="112" y="31"/>
                  </a:lnTo>
                  <a:lnTo>
                    <a:pt x="114" y="39"/>
                  </a:lnTo>
                  <a:lnTo>
                    <a:pt x="115" y="48"/>
                  </a:lnTo>
                  <a:lnTo>
                    <a:pt x="126" y="98"/>
                  </a:lnTo>
                  <a:lnTo>
                    <a:pt x="126" y="98"/>
                  </a:lnTo>
                  <a:lnTo>
                    <a:pt x="138" y="159"/>
                  </a:lnTo>
                  <a:lnTo>
                    <a:pt x="140" y="171"/>
                  </a:lnTo>
                  <a:lnTo>
                    <a:pt x="142" y="186"/>
                  </a:lnTo>
                  <a:lnTo>
                    <a:pt x="144" y="200"/>
                  </a:lnTo>
                  <a:lnTo>
                    <a:pt x="145" y="215"/>
                  </a:lnTo>
                  <a:lnTo>
                    <a:pt x="147" y="232"/>
                  </a:lnTo>
                  <a:lnTo>
                    <a:pt x="148" y="250"/>
                  </a:lnTo>
                  <a:lnTo>
                    <a:pt x="149" y="269"/>
                  </a:lnTo>
                  <a:lnTo>
                    <a:pt x="150" y="288"/>
                  </a:lnTo>
                  <a:lnTo>
                    <a:pt x="150" y="309"/>
                  </a:lnTo>
                  <a:lnTo>
                    <a:pt x="150" y="331"/>
                  </a:lnTo>
                  <a:lnTo>
                    <a:pt x="150" y="442"/>
                  </a:lnTo>
                  <a:lnTo>
                    <a:pt x="150" y="442"/>
                  </a:lnTo>
                  <a:lnTo>
                    <a:pt x="150" y="547"/>
                  </a:lnTo>
                  <a:lnTo>
                    <a:pt x="150" y="568"/>
                  </a:lnTo>
                  <a:lnTo>
                    <a:pt x="150" y="588"/>
                  </a:lnTo>
                  <a:lnTo>
                    <a:pt x="149" y="607"/>
                  </a:lnTo>
                  <a:lnTo>
                    <a:pt x="148" y="624"/>
                  </a:lnTo>
                  <a:lnTo>
                    <a:pt x="147" y="641"/>
                  </a:lnTo>
                  <a:lnTo>
                    <a:pt x="145" y="657"/>
                  </a:lnTo>
                  <a:lnTo>
                    <a:pt x="144" y="673"/>
                  </a:lnTo>
                  <a:lnTo>
                    <a:pt x="142" y="686"/>
                  </a:lnTo>
                  <a:lnTo>
                    <a:pt x="140" y="700"/>
                  </a:lnTo>
                  <a:lnTo>
                    <a:pt x="138" y="713"/>
                  </a:lnTo>
                  <a:lnTo>
                    <a:pt x="126" y="773"/>
                  </a:lnTo>
                  <a:lnTo>
                    <a:pt x="126" y="773"/>
                  </a:lnTo>
                  <a:lnTo>
                    <a:pt x="116" y="823"/>
                  </a:lnTo>
                  <a:lnTo>
                    <a:pt x="114" y="832"/>
                  </a:lnTo>
                  <a:lnTo>
                    <a:pt x="112" y="840"/>
                  </a:lnTo>
                  <a:lnTo>
                    <a:pt x="109" y="848"/>
                  </a:lnTo>
                  <a:lnTo>
                    <a:pt x="107" y="854"/>
                  </a:lnTo>
                  <a:lnTo>
                    <a:pt x="105" y="860"/>
                  </a:lnTo>
                  <a:lnTo>
                    <a:pt x="102" y="864"/>
                  </a:lnTo>
                  <a:lnTo>
                    <a:pt x="99" y="867"/>
                  </a:lnTo>
                  <a:lnTo>
                    <a:pt x="97" y="868"/>
                  </a:lnTo>
                  <a:lnTo>
                    <a:pt x="93" y="870"/>
                  </a:lnTo>
                  <a:lnTo>
                    <a:pt x="91" y="870"/>
                  </a:lnTo>
                  <a:lnTo>
                    <a:pt x="76" y="867"/>
                  </a:lnTo>
                  <a:lnTo>
                    <a:pt x="76" y="867"/>
                  </a:lnTo>
                  <a:lnTo>
                    <a:pt x="60" y="865"/>
                  </a:lnTo>
                  <a:lnTo>
                    <a:pt x="57" y="864"/>
                  </a:lnTo>
                  <a:lnTo>
                    <a:pt x="55" y="861"/>
                  </a:lnTo>
                  <a:lnTo>
                    <a:pt x="51" y="859"/>
                  </a:lnTo>
                  <a:lnTo>
                    <a:pt x="49" y="855"/>
                  </a:lnTo>
                  <a:lnTo>
                    <a:pt x="46" y="850"/>
                  </a:lnTo>
                  <a:lnTo>
                    <a:pt x="44" y="844"/>
                  </a:lnTo>
                  <a:lnTo>
                    <a:pt x="42" y="837"/>
                  </a:lnTo>
                  <a:lnTo>
                    <a:pt x="39" y="829"/>
                  </a:lnTo>
                  <a:lnTo>
                    <a:pt x="37" y="821"/>
                  </a:lnTo>
                  <a:lnTo>
                    <a:pt x="35" y="811"/>
                  </a:lnTo>
                  <a:lnTo>
                    <a:pt x="25" y="760"/>
                  </a:lnTo>
                  <a:lnTo>
                    <a:pt x="25" y="760"/>
                  </a:lnTo>
                  <a:lnTo>
                    <a:pt x="13" y="699"/>
                  </a:lnTo>
                  <a:lnTo>
                    <a:pt x="10" y="686"/>
                  </a:lnTo>
                  <a:lnTo>
                    <a:pt x="8" y="673"/>
                  </a:lnTo>
                  <a:lnTo>
                    <a:pt x="7" y="660"/>
                  </a:lnTo>
                  <a:lnTo>
                    <a:pt x="5" y="644"/>
                  </a:lnTo>
                  <a:lnTo>
                    <a:pt x="3" y="628"/>
                  </a:lnTo>
                  <a:lnTo>
                    <a:pt x="2" y="612"/>
                  </a:lnTo>
                  <a:lnTo>
                    <a:pt x="1" y="594"/>
                  </a:lnTo>
                  <a:lnTo>
                    <a:pt x="1" y="575"/>
                  </a:lnTo>
                  <a:lnTo>
                    <a:pt x="1" y="556"/>
                  </a:lnTo>
                  <a:lnTo>
                    <a:pt x="0" y="536"/>
                  </a:lnTo>
                  <a:lnTo>
                    <a:pt x="0" y="434"/>
                  </a:lnTo>
                  <a:lnTo>
                    <a:pt x="0" y="434"/>
                  </a:lnTo>
                  <a:lnTo>
                    <a:pt x="0" y="331"/>
                  </a:lnTo>
                  <a:lnTo>
                    <a:pt x="1" y="310"/>
                  </a:lnTo>
                  <a:lnTo>
                    <a:pt x="1" y="291"/>
                  </a:lnTo>
                  <a:lnTo>
                    <a:pt x="1" y="272"/>
                  </a:lnTo>
                  <a:lnTo>
                    <a:pt x="2" y="255"/>
                  </a:lnTo>
                  <a:lnTo>
                    <a:pt x="3" y="238"/>
                  </a:lnTo>
                  <a:lnTo>
                    <a:pt x="5" y="222"/>
                  </a:lnTo>
                  <a:lnTo>
                    <a:pt x="7" y="208"/>
                  </a:lnTo>
                  <a:lnTo>
                    <a:pt x="8" y="193"/>
                  </a:lnTo>
                  <a:lnTo>
                    <a:pt x="10" y="181"/>
                  </a:lnTo>
                  <a:lnTo>
                    <a:pt x="13" y="169"/>
                  </a:lnTo>
                  <a:lnTo>
                    <a:pt x="25" y="109"/>
                  </a:lnTo>
                  <a:lnTo>
                    <a:pt x="25" y="109"/>
                  </a:lnTo>
                  <a:lnTo>
                    <a:pt x="35" y="59"/>
                  </a:lnTo>
                  <a:lnTo>
                    <a:pt x="37" y="49"/>
                  </a:lnTo>
                  <a:lnTo>
                    <a:pt x="39" y="40"/>
                  </a:lnTo>
                  <a:lnTo>
                    <a:pt x="42" y="33"/>
                  </a:lnTo>
                  <a:lnTo>
                    <a:pt x="44" y="27"/>
                  </a:lnTo>
                  <a:lnTo>
                    <a:pt x="46" y="21"/>
                  </a:lnTo>
                  <a:lnTo>
                    <a:pt x="49" y="16"/>
                  </a:lnTo>
                  <a:lnTo>
                    <a:pt x="51" y="12"/>
                  </a:lnTo>
                  <a:lnTo>
                    <a:pt x="55" y="9"/>
                  </a:lnTo>
                  <a:lnTo>
                    <a:pt x="57" y="7"/>
                  </a:lnTo>
                  <a:lnTo>
                    <a:pt x="60" y="6"/>
                  </a:lnTo>
                  <a:lnTo>
                    <a:pt x="76" y="2"/>
                  </a:lnTo>
                  <a:lnTo>
                    <a:pt x="76" y="2"/>
                  </a:lnTo>
                  <a:lnTo>
                    <a:pt x="76" y="2"/>
                  </a:lnTo>
                  <a:close/>
                  <a:moveTo>
                    <a:pt x="76" y="155"/>
                  </a:moveTo>
                  <a:lnTo>
                    <a:pt x="65" y="156"/>
                  </a:lnTo>
                  <a:lnTo>
                    <a:pt x="63" y="156"/>
                  </a:lnTo>
                  <a:lnTo>
                    <a:pt x="62" y="158"/>
                  </a:lnTo>
                  <a:lnTo>
                    <a:pt x="59" y="160"/>
                  </a:lnTo>
                  <a:lnTo>
                    <a:pt x="58" y="164"/>
                  </a:lnTo>
                  <a:lnTo>
                    <a:pt x="56" y="167"/>
                  </a:lnTo>
                  <a:lnTo>
                    <a:pt x="55" y="172"/>
                  </a:lnTo>
                  <a:lnTo>
                    <a:pt x="52" y="177"/>
                  </a:lnTo>
                  <a:lnTo>
                    <a:pt x="51" y="183"/>
                  </a:lnTo>
                  <a:lnTo>
                    <a:pt x="50" y="191"/>
                  </a:lnTo>
                  <a:lnTo>
                    <a:pt x="49" y="199"/>
                  </a:lnTo>
                  <a:lnTo>
                    <a:pt x="42" y="241"/>
                  </a:lnTo>
                  <a:lnTo>
                    <a:pt x="42" y="241"/>
                  </a:lnTo>
                  <a:lnTo>
                    <a:pt x="36" y="279"/>
                  </a:lnTo>
                  <a:lnTo>
                    <a:pt x="35" y="287"/>
                  </a:lnTo>
                  <a:lnTo>
                    <a:pt x="34" y="296"/>
                  </a:lnTo>
                  <a:lnTo>
                    <a:pt x="34" y="304"/>
                  </a:lnTo>
                  <a:lnTo>
                    <a:pt x="32" y="313"/>
                  </a:lnTo>
                  <a:lnTo>
                    <a:pt x="32" y="322"/>
                  </a:lnTo>
                  <a:lnTo>
                    <a:pt x="31" y="332"/>
                  </a:lnTo>
                  <a:lnTo>
                    <a:pt x="31" y="343"/>
                  </a:lnTo>
                  <a:lnTo>
                    <a:pt x="30" y="353"/>
                  </a:lnTo>
                  <a:lnTo>
                    <a:pt x="30" y="364"/>
                  </a:lnTo>
                  <a:lnTo>
                    <a:pt x="30" y="376"/>
                  </a:lnTo>
                  <a:lnTo>
                    <a:pt x="30" y="434"/>
                  </a:lnTo>
                  <a:lnTo>
                    <a:pt x="30" y="434"/>
                  </a:lnTo>
                  <a:lnTo>
                    <a:pt x="30" y="492"/>
                  </a:lnTo>
                  <a:lnTo>
                    <a:pt x="30" y="503"/>
                  </a:lnTo>
                  <a:lnTo>
                    <a:pt x="30" y="514"/>
                  </a:lnTo>
                  <a:lnTo>
                    <a:pt x="31" y="525"/>
                  </a:lnTo>
                  <a:lnTo>
                    <a:pt x="31" y="535"/>
                  </a:lnTo>
                  <a:lnTo>
                    <a:pt x="32" y="545"/>
                  </a:lnTo>
                  <a:lnTo>
                    <a:pt x="32" y="555"/>
                  </a:lnTo>
                  <a:lnTo>
                    <a:pt x="34" y="564"/>
                  </a:lnTo>
                  <a:lnTo>
                    <a:pt x="34" y="573"/>
                  </a:lnTo>
                  <a:lnTo>
                    <a:pt x="35" y="580"/>
                  </a:lnTo>
                  <a:lnTo>
                    <a:pt x="36" y="589"/>
                  </a:lnTo>
                  <a:lnTo>
                    <a:pt x="42" y="628"/>
                  </a:lnTo>
                  <a:lnTo>
                    <a:pt x="42" y="628"/>
                  </a:lnTo>
                  <a:lnTo>
                    <a:pt x="49" y="669"/>
                  </a:lnTo>
                  <a:lnTo>
                    <a:pt x="50" y="678"/>
                  </a:lnTo>
                  <a:lnTo>
                    <a:pt x="51" y="685"/>
                  </a:lnTo>
                  <a:lnTo>
                    <a:pt x="52" y="691"/>
                  </a:lnTo>
                  <a:lnTo>
                    <a:pt x="55" y="697"/>
                  </a:lnTo>
                  <a:lnTo>
                    <a:pt x="56" y="702"/>
                  </a:lnTo>
                  <a:lnTo>
                    <a:pt x="58" y="706"/>
                  </a:lnTo>
                  <a:lnTo>
                    <a:pt x="59" y="710"/>
                  </a:lnTo>
                  <a:lnTo>
                    <a:pt x="62" y="711"/>
                  </a:lnTo>
                  <a:lnTo>
                    <a:pt x="63" y="713"/>
                  </a:lnTo>
                  <a:lnTo>
                    <a:pt x="65" y="713"/>
                  </a:lnTo>
                  <a:lnTo>
                    <a:pt x="76" y="715"/>
                  </a:lnTo>
                  <a:lnTo>
                    <a:pt x="76" y="715"/>
                  </a:lnTo>
                  <a:lnTo>
                    <a:pt x="86" y="716"/>
                  </a:lnTo>
                  <a:lnTo>
                    <a:pt x="87" y="716"/>
                  </a:lnTo>
                  <a:lnTo>
                    <a:pt x="90" y="715"/>
                  </a:lnTo>
                  <a:lnTo>
                    <a:pt x="92" y="712"/>
                  </a:lnTo>
                  <a:lnTo>
                    <a:pt x="93" y="710"/>
                  </a:lnTo>
                  <a:lnTo>
                    <a:pt x="94" y="706"/>
                  </a:lnTo>
                  <a:lnTo>
                    <a:pt x="97" y="702"/>
                  </a:lnTo>
                  <a:lnTo>
                    <a:pt x="98" y="696"/>
                  </a:lnTo>
                  <a:lnTo>
                    <a:pt x="99" y="690"/>
                  </a:lnTo>
                  <a:lnTo>
                    <a:pt x="101" y="683"/>
                  </a:lnTo>
                  <a:lnTo>
                    <a:pt x="102" y="675"/>
                  </a:lnTo>
                  <a:lnTo>
                    <a:pt x="108" y="633"/>
                  </a:lnTo>
                  <a:lnTo>
                    <a:pt x="108" y="633"/>
                  </a:lnTo>
                  <a:lnTo>
                    <a:pt x="114" y="595"/>
                  </a:lnTo>
                  <a:lnTo>
                    <a:pt x="115" y="586"/>
                  </a:lnTo>
                  <a:lnTo>
                    <a:pt x="116" y="579"/>
                  </a:lnTo>
                  <a:lnTo>
                    <a:pt x="118" y="569"/>
                  </a:lnTo>
                  <a:lnTo>
                    <a:pt x="118" y="561"/>
                  </a:lnTo>
                  <a:lnTo>
                    <a:pt x="119" y="551"/>
                  </a:lnTo>
                  <a:lnTo>
                    <a:pt x="119" y="541"/>
                  </a:lnTo>
                  <a:lnTo>
                    <a:pt x="120" y="531"/>
                  </a:lnTo>
                  <a:lnTo>
                    <a:pt x="120" y="520"/>
                  </a:lnTo>
                  <a:lnTo>
                    <a:pt x="120" y="509"/>
                  </a:lnTo>
                  <a:lnTo>
                    <a:pt x="120" y="498"/>
                  </a:lnTo>
                  <a:lnTo>
                    <a:pt x="120" y="440"/>
                  </a:lnTo>
                  <a:lnTo>
                    <a:pt x="120" y="440"/>
                  </a:lnTo>
                  <a:lnTo>
                    <a:pt x="120" y="376"/>
                  </a:lnTo>
                  <a:lnTo>
                    <a:pt x="120" y="364"/>
                  </a:lnTo>
                  <a:lnTo>
                    <a:pt x="120" y="352"/>
                  </a:lnTo>
                  <a:lnTo>
                    <a:pt x="120" y="341"/>
                  </a:lnTo>
                  <a:lnTo>
                    <a:pt x="119" y="330"/>
                  </a:lnTo>
                  <a:lnTo>
                    <a:pt x="119" y="320"/>
                  </a:lnTo>
                  <a:lnTo>
                    <a:pt x="118" y="310"/>
                  </a:lnTo>
                  <a:lnTo>
                    <a:pt x="118" y="300"/>
                  </a:lnTo>
                  <a:lnTo>
                    <a:pt x="116" y="292"/>
                  </a:lnTo>
                  <a:lnTo>
                    <a:pt x="115" y="283"/>
                  </a:lnTo>
                  <a:lnTo>
                    <a:pt x="114" y="275"/>
                  </a:lnTo>
                  <a:lnTo>
                    <a:pt x="108" y="237"/>
                  </a:lnTo>
                  <a:lnTo>
                    <a:pt x="108" y="237"/>
                  </a:lnTo>
                  <a:lnTo>
                    <a:pt x="102" y="195"/>
                  </a:lnTo>
                  <a:lnTo>
                    <a:pt x="101" y="188"/>
                  </a:lnTo>
                  <a:lnTo>
                    <a:pt x="99" y="181"/>
                  </a:lnTo>
                  <a:lnTo>
                    <a:pt x="98" y="175"/>
                  </a:lnTo>
                  <a:lnTo>
                    <a:pt x="97" y="170"/>
                  </a:lnTo>
                  <a:lnTo>
                    <a:pt x="94" y="165"/>
                  </a:lnTo>
                  <a:lnTo>
                    <a:pt x="93" y="161"/>
                  </a:lnTo>
                  <a:lnTo>
                    <a:pt x="91" y="159"/>
                  </a:lnTo>
                  <a:lnTo>
                    <a:pt x="90" y="156"/>
                  </a:lnTo>
                  <a:lnTo>
                    <a:pt x="87" y="155"/>
                  </a:lnTo>
                  <a:lnTo>
                    <a:pt x="85" y="155"/>
                  </a:lnTo>
                  <a:lnTo>
                    <a:pt x="76" y="155"/>
                  </a:lnTo>
                  <a:lnTo>
                    <a:pt x="76" y="155"/>
                  </a:lnTo>
                  <a:lnTo>
                    <a:pt x="76" y="1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sp>
          <p:nvSpPr>
            <p:cNvPr id="89" name="Freeform 41"/>
            <p:cNvSpPr>
              <a:spLocks/>
            </p:cNvSpPr>
            <p:nvPr/>
          </p:nvSpPr>
          <p:spPr bwMode="auto">
            <a:xfrm>
              <a:off x="3026" y="361"/>
              <a:ext cx="52" cy="247"/>
            </a:xfrm>
            <a:custGeom>
              <a:avLst/>
              <a:gdLst>
                <a:gd name="T0" fmla="*/ 141 w 155"/>
                <a:gd name="T1" fmla="*/ 764 h 989"/>
                <a:gd name="T2" fmla="*/ 144 w 155"/>
                <a:gd name="T3" fmla="*/ 763 h 989"/>
                <a:gd name="T4" fmla="*/ 145 w 155"/>
                <a:gd name="T5" fmla="*/ 759 h 989"/>
                <a:gd name="T6" fmla="*/ 147 w 155"/>
                <a:gd name="T7" fmla="*/ 746 h 989"/>
                <a:gd name="T8" fmla="*/ 148 w 155"/>
                <a:gd name="T9" fmla="*/ 739 h 989"/>
                <a:gd name="T10" fmla="*/ 148 w 155"/>
                <a:gd name="T11" fmla="*/ 731 h 989"/>
                <a:gd name="T12" fmla="*/ 155 w 155"/>
                <a:gd name="T13" fmla="*/ 710 h 989"/>
                <a:gd name="T14" fmla="*/ 155 w 155"/>
                <a:gd name="T15" fmla="*/ 821 h 989"/>
                <a:gd name="T16" fmla="*/ 155 w 155"/>
                <a:gd name="T17" fmla="*/ 932 h 989"/>
                <a:gd name="T18" fmla="*/ 154 w 155"/>
                <a:gd name="T19" fmla="*/ 987 h 989"/>
                <a:gd name="T20" fmla="*/ 153 w 155"/>
                <a:gd name="T21" fmla="*/ 987 h 989"/>
                <a:gd name="T22" fmla="*/ 151 w 155"/>
                <a:gd name="T23" fmla="*/ 987 h 989"/>
                <a:gd name="T24" fmla="*/ 150 w 155"/>
                <a:gd name="T25" fmla="*/ 972 h 989"/>
                <a:gd name="T26" fmla="*/ 148 w 155"/>
                <a:gd name="T27" fmla="*/ 961 h 989"/>
                <a:gd name="T28" fmla="*/ 148 w 155"/>
                <a:gd name="T29" fmla="*/ 952 h 989"/>
                <a:gd name="T30" fmla="*/ 146 w 155"/>
                <a:gd name="T31" fmla="*/ 943 h 989"/>
                <a:gd name="T32" fmla="*/ 145 w 155"/>
                <a:gd name="T33" fmla="*/ 934 h 989"/>
                <a:gd name="T34" fmla="*/ 143 w 155"/>
                <a:gd name="T35" fmla="*/ 931 h 989"/>
                <a:gd name="T36" fmla="*/ 139 w 155"/>
                <a:gd name="T37" fmla="*/ 930 h 989"/>
                <a:gd name="T38" fmla="*/ 0 w 155"/>
                <a:gd name="T39" fmla="*/ 896 h 989"/>
                <a:gd name="T40" fmla="*/ 0 w 155"/>
                <a:gd name="T41" fmla="*/ 885 h 989"/>
                <a:gd name="T42" fmla="*/ 0 w 155"/>
                <a:gd name="T43" fmla="*/ 876 h 989"/>
                <a:gd name="T44" fmla="*/ 4 w 155"/>
                <a:gd name="T45" fmla="*/ 871 h 989"/>
                <a:gd name="T46" fmla="*/ 5 w 155"/>
                <a:gd name="T47" fmla="*/ 868 h 989"/>
                <a:gd name="T48" fmla="*/ 6 w 155"/>
                <a:gd name="T49" fmla="*/ 863 h 989"/>
                <a:gd name="T50" fmla="*/ 9 w 155"/>
                <a:gd name="T51" fmla="*/ 849 h 989"/>
                <a:gd name="T52" fmla="*/ 10 w 155"/>
                <a:gd name="T53" fmla="*/ 842 h 989"/>
                <a:gd name="T54" fmla="*/ 10 w 155"/>
                <a:gd name="T55" fmla="*/ 835 h 989"/>
                <a:gd name="T56" fmla="*/ 10 w 155"/>
                <a:gd name="T57" fmla="*/ 93 h 989"/>
                <a:gd name="T58" fmla="*/ 10 w 155"/>
                <a:gd name="T59" fmla="*/ 75 h 989"/>
                <a:gd name="T60" fmla="*/ 10 w 155"/>
                <a:gd name="T61" fmla="*/ 66 h 989"/>
                <a:gd name="T62" fmla="*/ 7 w 155"/>
                <a:gd name="T63" fmla="*/ 57 h 989"/>
                <a:gd name="T64" fmla="*/ 6 w 155"/>
                <a:gd name="T65" fmla="*/ 48 h 989"/>
                <a:gd name="T66" fmla="*/ 5 w 155"/>
                <a:gd name="T67" fmla="*/ 44 h 989"/>
                <a:gd name="T68" fmla="*/ 3 w 155"/>
                <a:gd name="T69" fmla="*/ 41 h 989"/>
                <a:gd name="T70" fmla="*/ 12 w 155"/>
                <a:gd name="T71" fmla="*/ 8 h 989"/>
                <a:gd name="T72" fmla="*/ 33 w 155"/>
                <a:gd name="T73" fmla="*/ 4 h 989"/>
                <a:gd name="T74" fmla="*/ 55 w 155"/>
                <a:gd name="T75" fmla="*/ 0 h 989"/>
                <a:gd name="T76" fmla="*/ 55 w 155"/>
                <a:gd name="T77" fmla="*/ 9 h 989"/>
                <a:gd name="T78" fmla="*/ 55 w 155"/>
                <a:gd name="T79" fmla="*/ 20 h 989"/>
                <a:gd name="T80" fmla="*/ 55 w 155"/>
                <a:gd name="T81" fmla="*/ 29 h 989"/>
                <a:gd name="T82" fmla="*/ 52 w 155"/>
                <a:gd name="T83" fmla="*/ 35 h 989"/>
                <a:gd name="T84" fmla="*/ 51 w 155"/>
                <a:gd name="T85" fmla="*/ 40 h 989"/>
                <a:gd name="T86" fmla="*/ 49 w 155"/>
                <a:gd name="T87" fmla="*/ 44 h 989"/>
                <a:gd name="T88" fmla="*/ 47 w 155"/>
                <a:gd name="T89" fmla="*/ 59 h 989"/>
                <a:gd name="T90" fmla="*/ 46 w 155"/>
                <a:gd name="T91" fmla="*/ 66 h 989"/>
                <a:gd name="T92" fmla="*/ 46 w 155"/>
                <a:gd name="T93" fmla="*/ 75 h 989"/>
                <a:gd name="T94" fmla="*/ 139 w 155"/>
                <a:gd name="T95" fmla="*/ 763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989">
                  <a:moveTo>
                    <a:pt x="139" y="763"/>
                  </a:moveTo>
                  <a:lnTo>
                    <a:pt x="139" y="763"/>
                  </a:lnTo>
                  <a:lnTo>
                    <a:pt x="141" y="764"/>
                  </a:lnTo>
                  <a:lnTo>
                    <a:pt x="141" y="764"/>
                  </a:lnTo>
                  <a:lnTo>
                    <a:pt x="143" y="764"/>
                  </a:lnTo>
                  <a:lnTo>
                    <a:pt x="143" y="763"/>
                  </a:lnTo>
                  <a:lnTo>
                    <a:pt x="143" y="763"/>
                  </a:lnTo>
                  <a:lnTo>
                    <a:pt x="144" y="763"/>
                  </a:lnTo>
                  <a:lnTo>
                    <a:pt x="144" y="761"/>
                  </a:lnTo>
                  <a:lnTo>
                    <a:pt x="144" y="761"/>
                  </a:lnTo>
                  <a:lnTo>
                    <a:pt x="145" y="760"/>
                  </a:lnTo>
                  <a:lnTo>
                    <a:pt x="145" y="759"/>
                  </a:lnTo>
                  <a:lnTo>
                    <a:pt x="145" y="758"/>
                  </a:lnTo>
                  <a:lnTo>
                    <a:pt x="146" y="752"/>
                  </a:lnTo>
                  <a:lnTo>
                    <a:pt x="146" y="752"/>
                  </a:lnTo>
                  <a:lnTo>
                    <a:pt x="147" y="746"/>
                  </a:lnTo>
                  <a:lnTo>
                    <a:pt x="147" y="744"/>
                  </a:lnTo>
                  <a:lnTo>
                    <a:pt x="147" y="743"/>
                  </a:lnTo>
                  <a:lnTo>
                    <a:pt x="148" y="742"/>
                  </a:lnTo>
                  <a:lnTo>
                    <a:pt x="148" y="739"/>
                  </a:lnTo>
                  <a:lnTo>
                    <a:pt x="148" y="738"/>
                  </a:lnTo>
                  <a:lnTo>
                    <a:pt x="148" y="736"/>
                  </a:lnTo>
                  <a:lnTo>
                    <a:pt x="148" y="733"/>
                  </a:lnTo>
                  <a:lnTo>
                    <a:pt x="148" y="731"/>
                  </a:lnTo>
                  <a:lnTo>
                    <a:pt x="150" y="727"/>
                  </a:lnTo>
                  <a:lnTo>
                    <a:pt x="150" y="725"/>
                  </a:lnTo>
                  <a:lnTo>
                    <a:pt x="151" y="709"/>
                  </a:lnTo>
                  <a:lnTo>
                    <a:pt x="155" y="710"/>
                  </a:lnTo>
                  <a:lnTo>
                    <a:pt x="155" y="737"/>
                  </a:lnTo>
                  <a:lnTo>
                    <a:pt x="155" y="765"/>
                  </a:lnTo>
                  <a:lnTo>
                    <a:pt x="155" y="793"/>
                  </a:lnTo>
                  <a:lnTo>
                    <a:pt x="155" y="821"/>
                  </a:lnTo>
                  <a:lnTo>
                    <a:pt x="155" y="849"/>
                  </a:lnTo>
                  <a:lnTo>
                    <a:pt x="155" y="876"/>
                  </a:lnTo>
                  <a:lnTo>
                    <a:pt x="155" y="904"/>
                  </a:lnTo>
                  <a:lnTo>
                    <a:pt x="155" y="932"/>
                  </a:lnTo>
                  <a:lnTo>
                    <a:pt x="155" y="961"/>
                  </a:lnTo>
                  <a:lnTo>
                    <a:pt x="155" y="989"/>
                  </a:lnTo>
                  <a:lnTo>
                    <a:pt x="155" y="989"/>
                  </a:lnTo>
                  <a:lnTo>
                    <a:pt x="154" y="987"/>
                  </a:lnTo>
                  <a:lnTo>
                    <a:pt x="154" y="987"/>
                  </a:lnTo>
                  <a:lnTo>
                    <a:pt x="153" y="987"/>
                  </a:lnTo>
                  <a:lnTo>
                    <a:pt x="153" y="987"/>
                  </a:lnTo>
                  <a:lnTo>
                    <a:pt x="153" y="987"/>
                  </a:lnTo>
                  <a:lnTo>
                    <a:pt x="152" y="987"/>
                  </a:lnTo>
                  <a:lnTo>
                    <a:pt x="152" y="987"/>
                  </a:lnTo>
                  <a:lnTo>
                    <a:pt x="151" y="987"/>
                  </a:lnTo>
                  <a:lnTo>
                    <a:pt x="151" y="987"/>
                  </a:lnTo>
                  <a:lnTo>
                    <a:pt x="151" y="987"/>
                  </a:lnTo>
                  <a:lnTo>
                    <a:pt x="151" y="987"/>
                  </a:lnTo>
                  <a:lnTo>
                    <a:pt x="151" y="987"/>
                  </a:lnTo>
                  <a:lnTo>
                    <a:pt x="150" y="972"/>
                  </a:lnTo>
                  <a:lnTo>
                    <a:pt x="150" y="968"/>
                  </a:lnTo>
                  <a:lnTo>
                    <a:pt x="150" y="965"/>
                  </a:lnTo>
                  <a:lnTo>
                    <a:pt x="150" y="963"/>
                  </a:lnTo>
                  <a:lnTo>
                    <a:pt x="148" y="961"/>
                  </a:lnTo>
                  <a:lnTo>
                    <a:pt x="148" y="958"/>
                  </a:lnTo>
                  <a:lnTo>
                    <a:pt x="148" y="956"/>
                  </a:lnTo>
                  <a:lnTo>
                    <a:pt x="148" y="954"/>
                  </a:lnTo>
                  <a:lnTo>
                    <a:pt x="148" y="952"/>
                  </a:lnTo>
                  <a:lnTo>
                    <a:pt x="147" y="951"/>
                  </a:lnTo>
                  <a:lnTo>
                    <a:pt x="147" y="950"/>
                  </a:lnTo>
                  <a:lnTo>
                    <a:pt x="146" y="943"/>
                  </a:lnTo>
                  <a:lnTo>
                    <a:pt x="146" y="943"/>
                  </a:lnTo>
                  <a:lnTo>
                    <a:pt x="145" y="936"/>
                  </a:lnTo>
                  <a:lnTo>
                    <a:pt x="145" y="935"/>
                  </a:lnTo>
                  <a:lnTo>
                    <a:pt x="145" y="935"/>
                  </a:lnTo>
                  <a:lnTo>
                    <a:pt x="145" y="934"/>
                  </a:lnTo>
                  <a:lnTo>
                    <a:pt x="144" y="932"/>
                  </a:lnTo>
                  <a:lnTo>
                    <a:pt x="144" y="931"/>
                  </a:lnTo>
                  <a:lnTo>
                    <a:pt x="144" y="931"/>
                  </a:lnTo>
                  <a:lnTo>
                    <a:pt x="143" y="931"/>
                  </a:lnTo>
                  <a:lnTo>
                    <a:pt x="143" y="930"/>
                  </a:lnTo>
                  <a:lnTo>
                    <a:pt x="143" y="930"/>
                  </a:lnTo>
                  <a:lnTo>
                    <a:pt x="141" y="930"/>
                  </a:lnTo>
                  <a:lnTo>
                    <a:pt x="139" y="930"/>
                  </a:lnTo>
                  <a:lnTo>
                    <a:pt x="0" y="903"/>
                  </a:lnTo>
                  <a:lnTo>
                    <a:pt x="0" y="901"/>
                  </a:lnTo>
                  <a:lnTo>
                    <a:pt x="0" y="898"/>
                  </a:lnTo>
                  <a:lnTo>
                    <a:pt x="0" y="896"/>
                  </a:lnTo>
                  <a:lnTo>
                    <a:pt x="0" y="892"/>
                  </a:lnTo>
                  <a:lnTo>
                    <a:pt x="0" y="890"/>
                  </a:lnTo>
                  <a:lnTo>
                    <a:pt x="0" y="887"/>
                  </a:lnTo>
                  <a:lnTo>
                    <a:pt x="0" y="885"/>
                  </a:lnTo>
                  <a:lnTo>
                    <a:pt x="0" y="882"/>
                  </a:lnTo>
                  <a:lnTo>
                    <a:pt x="0" y="879"/>
                  </a:lnTo>
                  <a:lnTo>
                    <a:pt x="0" y="876"/>
                  </a:lnTo>
                  <a:lnTo>
                    <a:pt x="0" y="876"/>
                  </a:lnTo>
                  <a:lnTo>
                    <a:pt x="0" y="876"/>
                  </a:lnTo>
                  <a:lnTo>
                    <a:pt x="3" y="873"/>
                  </a:lnTo>
                  <a:lnTo>
                    <a:pt x="4" y="873"/>
                  </a:lnTo>
                  <a:lnTo>
                    <a:pt x="4" y="871"/>
                  </a:lnTo>
                  <a:lnTo>
                    <a:pt x="4" y="871"/>
                  </a:lnTo>
                  <a:lnTo>
                    <a:pt x="5" y="870"/>
                  </a:lnTo>
                  <a:lnTo>
                    <a:pt x="5" y="869"/>
                  </a:lnTo>
                  <a:lnTo>
                    <a:pt x="5" y="868"/>
                  </a:lnTo>
                  <a:lnTo>
                    <a:pt x="6" y="867"/>
                  </a:lnTo>
                  <a:lnTo>
                    <a:pt x="6" y="865"/>
                  </a:lnTo>
                  <a:lnTo>
                    <a:pt x="6" y="864"/>
                  </a:lnTo>
                  <a:lnTo>
                    <a:pt x="6" y="863"/>
                  </a:lnTo>
                  <a:lnTo>
                    <a:pt x="7" y="857"/>
                  </a:lnTo>
                  <a:lnTo>
                    <a:pt x="7" y="857"/>
                  </a:lnTo>
                  <a:lnTo>
                    <a:pt x="9" y="851"/>
                  </a:lnTo>
                  <a:lnTo>
                    <a:pt x="9" y="849"/>
                  </a:lnTo>
                  <a:lnTo>
                    <a:pt x="9" y="848"/>
                  </a:lnTo>
                  <a:lnTo>
                    <a:pt x="10" y="846"/>
                  </a:lnTo>
                  <a:lnTo>
                    <a:pt x="10" y="845"/>
                  </a:lnTo>
                  <a:lnTo>
                    <a:pt x="10" y="842"/>
                  </a:lnTo>
                  <a:lnTo>
                    <a:pt x="10" y="841"/>
                  </a:lnTo>
                  <a:lnTo>
                    <a:pt x="10" y="838"/>
                  </a:lnTo>
                  <a:lnTo>
                    <a:pt x="10" y="836"/>
                  </a:lnTo>
                  <a:lnTo>
                    <a:pt x="10" y="835"/>
                  </a:lnTo>
                  <a:lnTo>
                    <a:pt x="10" y="832"/>
                  </a:lnTo>
                  <a:lnTo>
                    <a:pt x="10" y="819"/>
                  </a:lnTo>
                  <a:lnTo>
                    <a:pt x="10" y="93"/>
                  </a:lnTo>
                  <a:lnTo>
                    <a:pt x="10" y="93"/>
                  </a:lnTo>
                  <a:lnTo>
                    <a:pt x="10" y="81"/>
                  </a:lnTo>
                  <a:lnTo>
                    <a:pt x="10" y="79"/>
                  </a:lnTo>
                  <a:lnTo>
                    <a:pt x="10" y="76"/>
                  </a:lnTo>
                  <a:lnTo>
                    <a:pt x="10" y="75"/>
                  </a:lnTo>
                  <a:lnTo>
                    <a:pt x="10" y="73"/>
                  </a:lnTo>
                  <a:lnTo>
                    <a:pt x="10" y="70"/>
                  </a:lnTo>
                  <a:lnTo>
                    <a:pt x="10" y="69"/>
                  </a:lnTo>
                  <a:lnTo>
                    <a:pt x="10" y="66"/>
                  </a:lnTo>
                  <a:lnTo>
                    <a:pt x="9" y="65"/>
                  </a:lnTo>
                  <a:lnTo>
                    <a:pt x="9" y="64"/>
                  </a:lnTo>
                  <a:lnTo>
                    <a:pt x="9" y="63"/>
                  </a:lnTo>
                  <a:lnTo>
                    <a:pt x="7" y="57"/>
                  </a:lnTo>
                  <a:lnTo>
                    <a:pt x="7" y="57"/>
                  </a:lnTo>
                  <a:lnTo>
                    <a:pt x="6" y="51"/>
                  </a:lnTo>
                  <a:lnTo>
                    <a:pt x="6" y="49"/>
                  </a:lnTo>
                  <a:lnTo>
                    <a:pt x="6" y="48"/>
                  </a:lnTo>
                  <a:lnTo>
                    <a:pt x="6" y="47"/>
                  </a:lnTo>
                  <a:lnTo>
                    <a:pt x="5" y="46"/>
                  </a:lnTo>
                  <a:lnTo>
                    <a:pt x="5" y="46"/>
                  </a:lnTo>
                  <a:lnTo>
                    <a:pt x="5" y="44"/>
                  </a:lnTo>
                  <a:lnTo>
                    <a:pt x="5" y="43"/>
                  </a:lnTo>
                  <a:lnTo>
                    <a:pt x="4" y="42"/>
                  </a:lnTo>
                  <a:lnTo>
                    <a:pt x="4" y="41"/>
                  </a:lnTo>
                  <a:lnTo>
                    <a:pt x="3" y="41"/>
                  </a:lnTo>
                  <a:lnTo>
                    <a:pt x="0" y="36"/>
                  </a:lnTo>
                  <a:lnTo>
                    <a:pt x="0" y="9"/>
                  </a:lnTo>
                  <a:lnTo>
                    <a:pt x="6" y="8"/>
                  </a:lnTo>
                  <a:lnTo>
                    <a:pt x="12" y="8"/>
                  </a:lnTo>
                  <a:lnTo>
                    <a:pt x="17" y="7"/>
                  </a:lnTo>
                  <a:lnTo>
                    <a:pt x="23" y="5"/>
                  </a:lnTo>
                  <a:lnTo>
                    <a:pt x="28" y="5"/>
                  </a:lnTo>
                  <a:lnTo>
                    <a:pt x="33" y="4"/>
                  </a:lnTo>
                  <a:lnTo>
                    <a:pt x="39" y="3"/>
                  </a:lnTo>
                  <a:lnTo>
                    <a:pt x="45" y="3"/>
                  </a:lnTo>
                  <a:lnTo>
                    <a:pt x="49" y="2"/>
                  </a:lnTo>
                  <a:lnTo>
                    <a:pt x="55" y="0"/>
                  </a:lnTo>
                  <a:lnTo>
                    <a:pt x="55" y="0"/>
                  </a:lnTo>
                  <a:lnTo>
                    <a:pt x="55" y="4"/>
                  </a:lnTo>
                  <a:lnTo>
                    <a:pt x="55" y="7"/>
                  </a:lnTo>
                  <a:lnTo>
                    <a:pt x="55" y="9"/>
                  </a:lnTo>
                  <a:lnTo>
                    <a:pt x="55" y="13"/>
                  </a:lnTo>
                  <a:lnTo>
                    <a:pt x="55" y="15"/>
                  </a:lnTo>
                  <a:lnTo>
                    <a:pt x="55" y="18"/>
                  </a:lnTo>
                  <a:lnTo>
                    <a:pt x="55" y="20"/>
                  </a:lnTo>
                  <a:lnTo>
                    <a:pt x="55" y="24"/>
                  </a:lnTo>
                  <a:lnTo>
                    <a:pt x="55" y="26"/>
                  </a:lnTo>
                  <a:lnTo>
                    <a:pt x="55" y="29"/>
                  </a:lnTo>
                  <a:lnTo>
                    <a:pt x="55" y="29"/>
                  </a:lnTo>
                  <a:lnTo>
                    <a:pt x="55" y="29"/>
                  </a:lnTo>
                  <a:lnTo>
                    <a:pt x="53" y="33"/>
                  </a:lnTo>
                  <a:lnTo>
                    <a:pt x="52" y="35"/>
                  </a:lnTo>
                  <a:lnTo>
                    <a:pt x="52" y="35"/>
                  </a:lnTo>
                  <a:lnTo>
                    <a:pt x="52" y="36"/>
                  </a:lnTo>
                  <a:lnTo>
                    <a:pt x="51" y="37"/>
                  </a:lnTo>
                  <a:lnTo>
                    <a:pt x="51" y="38"/>
                  </a:lnTo>
                  <a:lnTo>
                    <a:pt x="51" y="40"/>
                  </a:lnTo>
                  <a:lnTo>
                    <a:pt x="49" y="41"/>
                  </a:lnTo>
                  <a:lnTo>
                    <a:pt x="49" y="42"/>
                  </a:lnTo>
                  <a:lnTo>
                    <a:pt x="49" y="43"/>
                  </a:lnTo>
                  <a:lnTo>
                    <a:pt x="49" y="44"/>
                  </a:lnTo>
                  <a:lnTo>
                    <a:pt x="48" y="52"/>
                  </a:lnTo>
                  <a:lnTo>
                    <a:pt x="48" y="52"/>
                  </a:lnTo>
                  <a:lnTo>
                    <a:pt x="47" y="58"/>
                  </a:lnTo>
                  <a:lnTo>
                    <a:pt x="47" y="59"/>
                  </a:lnTo>
                  <a:lnTo>
                    <a:pt x="47" y="62"/>
                  </a:lnTo>
                  <a:lnTo>
                    <a:pt x="47" y="63"/>
                  </a:lnTo>
                  <a:lnTo>
                    <a:pt x="46" y="65"/>
                  </a:lnTo>
                  <a:lnTo>
                    <a:pt x="46" y="66"/>
                  </a:lnTo>
                  <a:lnTo>
                    <a:pt x="46" y="69"/>
                  </a:lnTo>
                  <a:lnTo>
                    <a:pt x="46" y="70"/>
                  </a:lnTo>
                  <a:lnTo>
                    <a:pt x="46" y="73"/>
                  </a:lnTo>
                  <a:lnTo>
                    <a:pt x="46" y="75"/>
                  </a:lnTo>
                  <a:lnTo>
                    <a:pt x="46" y="77"/>
                  </a:lnTo>
                  <a:lnTo>
                    <a:pt x="46" y="90"/>
                  </a:lnTo>
                  <a:lnTo>
                    <a:pt x="46" y="752"/>
                  </a:lnTo>
                  <a:lnTo>
                    <a:pt x="139" y="7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endParaRPr lang="en-GB" sz="1899" b="1">
                <a:ln/>
                <a:solidFill>
                  <a:schemeClr val="accent3"/>
                </a:solidFill>
              </a:endParaRPr>
            </a:p>
          </p:txBody>
        </p:sp>
      </p:grpSp>
      <p:pic>
        <p:nvPicPr>
          <p:cNvPr id="1619" name="Picture 595" descr="C:\Users\katrina\AppData\Local\Microsoft\Windows\Temporary Internet Files\Content.IE5\JI0ORZ3B\old_book_with_blank_pages_by_dougitdesign-d3adlud[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40" y="4947843"/>
            <a:ext cx="9525" cy="10319"/>
          </a:xfrm>
          <a:prstGeom prst="rect">
            <a:avLst/>
          </a:prstGeom>
          <a:noFill/>
          <a:extLst>
            <a:ext uri="{909E8E84-426E-40DD-AFC4-6F175D3DCCD1}">
              <a14:hiddenFill xmlns:a14="http://schemas.microsoft.com/office/drawing/2010/main">
                <a:solidFill>
                  <a:srgbClr val="FFFFFF"/>
                </a:solidFill>
              </a14:hiddenFill>
            </a:ext>
          </a:extLst>
        </p:spPr>
      </p:pic>
      <p:pic>
        <p:nvPicPr>
          <p:cNvPr id="1723" name="Picture 699" descr="C:\Users\katrina\AppData\Local\Microsoft\Windows\Temporary Internet Files\Content.IE5\TTYAZ5KH\cat_hat_by_2hello2-d32lil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40" y="4947843"/>
            <a:ext cx="9525" cy="10319"/>
          </a:xfrm>
          <a:prstGeom prst="rect">
            <a:avLst/>
          </a:prstGeom>
          <a:noFill/>
          <a:extLst>
            <a:ext uri="{909E8E84-426E-40DD-AFC4-6F175D3DCCD1}">
              <a14:hiddenFill xmlns:a14="http://schemas.microsoft.com/office/drawing/2010/main">
                <a:solidFill>
                  <a:srgbClr val="FFFFFF"/>
                </a:solidFill>
              </a14:hiddenFill>
            </a:ext>
          </a:extLst>
        </p:spPr>
      </p:pic>
      <p:pic>
        <p:nvPicPr>
          <p:cNvPr id="1724" name="Picture 700" descr="C:\Users\katrina\AppData\Local\Microsoft\Windows\Temporary Internet Files\Content.IE5\N5L146V0\cat_hat_by_2hello2-d32lil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40" y="4947843"/>
            <a:ext cx="9525" cy="10319"/>
          </a:xfrm>
          <a:prstGeom prst="rect">
            <a:avLst/>
          </a:prstGeom>
          <a:noFill/>
          <a:extLst>
            <a:ext uri="{909E8E84-426E-40DD-AFC4-6F175D3DCCD1}">
              <a14:hiddenFill xmlns:a14="http://schemas.microsoft.com/office/drawing/2010/main">
                <a:solidFill>
                  <a:srgbClr val="FFFFFF"/>
                </a:solidFill>
              </a14:hiddenFill>
            </a:ext>
          </a:extLst>
        </p:spPr>
      </p:pic>
      <p:pic>
        <p:nvPicPr>
          <p:cNvPr id="1792" name="Picture 768" descr="C:\Users\katrina\AppData\Local\Microsoft\Windows\Temporary Internet Files\Content.IE5\1XV8QWRV\red_clown_nose_black_glasses_by_mike44nh-d4ut94h[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40" y="4947843"/>
            <a:ext cx="9525" cy="10319"/>
          </a:xfrm>
          <a:prstGeom prst="rect">
            <a:avLst/>
          </a:prstGeom>
          <a:noFill/>
          <a:extLst>
            <a:ext uri="{909E8E84-426E-40DD-AFC4-6F175D3DCCD1}">
              <a14:hiddenFill xmlns:a14="http://schemas.microsoft.com/office/drawing/2010/main">
                <a:solidFill>
                  <a:srgbClr val="FFFFFF"/>
                </a:solidFill>
              </a14:hiddenFill>
            </a:ext>
          </a:extLst>
        </p:spPr>
      </p:pic>
      <p:pic>
        <p:nvPicPr>
          <p:cNvPr id="1793" name="Picture 769" descr="C:\Users\katrina\AppData\Local\Microsoft\Windows\Temporary Internet Files\Content.IE5\K0DIQ0TX\red_clown_nose_black_glasses_by_mike44nh-d4ut94h[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40" y="4947843"/>
            <a:ext cx="9525" cy="10319"/>
          </a:xfrm>
          <a:prstGeom prst="rect">
            <a:avLst/>
          </a:prstGeom>
          <a:noFill/>
          <a:extLst>
            <a:ext uri="{909E8E84-426E-40DD-AFC4-6F175D3DCCD1}">
              <a14:hiddenFill xmlns:a14="http://schemas.microsoft.com/office/drawing/2010/main">
                <a:solidFill>
                  <a:srgbClr val="FFFFFF"/>
                </a:solidFill>
              </a14:hiddenFill>
            </a:ext>
          </a:extLst>
        </p:spPr>
      </p:pic>
      <p:pic>
        <p:nvPicPr>
          <p:cNvPr id="1794" name="Picture 770" descr="C:\Users\katrina\AppData\Local\Microsoft\Windows\Temporary Internet Files\Content.IE5\1XV8QWRV\red_clown_nose_black_glasses_by_mike44nh-d4ut94h[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40" y="4947843"/>
            <a:ext cx="9525" cy="10319"/>
          </a:xfrm>
          <a:prstGeom prst="rect">
            <a:avLst/>
          </a:prstGeom>
          <a:noFill/>
          <a:extLst>
            <a:ext uri="{909E8E84-426E-40DD-AFC4-6F175D3DCCD1}">
              <a14:hiddenFill xmlns:a14="http://schemas.microsoft.com/office/drawing/2010/main">
                <a:solidFill>
                  <a:srgbClr val="FFFFFF"/>
                </a:solidFill>
              </a14:hiddenFill>
            </a:ext>
          </a:extLst>
        </p:spPr>
      </p:pic>
      <p:pic>
        <p:nvPicPr>
          <p:cNvPr id="1795" name="Picture 771" descr="C:\Users\katrina\AppData\Local\Microsoft\Windows\Temporary Internet Files\Content.IE5\K0DIQ0TX\red_clown_nose_black_glasses_by_mike44nh-d4ut94h[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40" y="4947843"/>
            <a:ext cx="9525" cy="1031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
          <p:cNvSpPr>
            <a:spLocks noChangeArrowheads="1"/>
          </p:cNvSpPr>
          <p:nvPr/>
        </p:nvSpPr>
        <p:spPr bwMode="auto">
          <a:xfrm>
            <a:off x="0" y="-192297"/>
            <a:ext cx="184733" cy="384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1" tIns="45720" rIns="91441" bIns="45720" numCol="1" anchor="ctr" anchorCtr="0" compatLnSpc="1">
            <a:prstTxWarp prst="textNoShape">
              <a:avLst/>
            </a:prstTxWarp>
            <a:spAutoFit/>
          </a:bodyPr>
          <a:lstStyle/>
          <a:p>
            <a:endParaRPr lang="en-GB" sz="1899"/>
          </a:p>
        </p:txBody>
      </p:sp>
      <p:sp>
        <p:nvSpPr>
          <p:cNvPr id="19" name="Rectangle 2"/>
          <p:cNvSpPr>
            <a:spLocks noChangeArrowheads="1"/>
          </p:cNvSpPr>
          <p:nvPr/>
        </p:nvSpPr>
        <p:spPr bwMode="auto">
          <a:xfrm>
            <a:off x="1" y="36306"/>
            <a:ext cx="184733" cy="384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1" tIns="45720" rIns="91441" bIns="45720" numCol="1" anchor="ctr" anchorCtr="0" compatLnSpc="1">
            <a:prstTxWarp prst="textNoShape">
              <a:avLst/>
            </a:prstTxWarp>
            <a:spAutoFit/>
          </a:bodyPr>
          <a:lstStyle/>
          <a:p>
            <a:endParaRPr lang="en-GB" sz="1899"/>
          </a:p>
        </p:txBody>
      </p:sp>
      <p:sp>
        <p:nvSpPr>
          <p:cNvPr id="2" name="TextBox 1"/>
          <p:cNvSpPr txBox="1"/>
          <p:nvPr/>
        </p:nvSpPr>
        <p:spPr>
          <a:xfrm>
            <a:off x="1944987" y="1335701"/>
            <a:ext cx="2958499" cy="338554"/>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hlinkClick r:id="rId5"/>
              </a:rPr>
              <a:t>www.st-laurenceprimary.com</a:t>
            </a:r>
            <a:endParaRPr lang="en-GB" sz="1600" dirty="0">
              <a:latin typeface="Calibri" panose="020F0502020204030204" pitchFamily="34" charset="0"/>
              <a:cs typeface="Calibri" panose="020F0502020204030204" pitchFamily="34" charset="0"/>
            </a:endParaRPr>
          </a:p>
        </p:txBody>
      </p:sp>
      <p:pic>
        <p:nvPicPr>
          <p:cNvPr id="15" name="Picture 14"/>
          <p:cNvPicPr>
            <a:picLocks noChangeAspect="1"/>
          </p:cNvPicPr>
          <p:nvPr/>
        </p:nvPicPr>
        <p:blipFill>
          <a:blip r:embed="rId4"/>
          <a:stretch>
            <a:fillRect/>
          </a:stretch>
        </p:blipFill>
        <p:spPr>
          <a:xfrm>
            <a:off x="3424238" y="4948238"/>
            <a:ext cx="9525" cy="9525"/>
          </a:xfrm>
          <a:prstGeom prst="rect">
            <a:avLst/>
          </a:prstGeom>
        </p:spPr>
      </p:pic>
      <p:pic>
        <p:nvPicPr>
          <p:cNvPr id="16" name="Picture 15"/>
          <p:cNvPicPr>
            <a:picLocks noChangeAspect="1"/>
          </p:cNvPicPr>
          <p:nvPr/>
        </p:nvPicPr>
        <p:blipFill>
          <a:blip r:embed="rId4"/>
          <a:stretch>
            <a:fillRect/>
          </a:stretch>
        </p:blipFill>
        <p:spPr>
          <a:xfrm>
            <a:off x="3424238" y="4948238"/>
            <a:ext cx="9525" cy="95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0481" y="366806"/>
            <a:ext cx="679758" cy="779723"/>
          </a:xfrm>
          <a:prstGeom prst="rect">
            <a:avLst/>
          </a:prstGeom>
        </p:spPr>
      </p:pic>
      <p:pic>
        <p:nvPicPr>
          <p:cNvPr id="24" name="Picture 23" descr="Jared/Misha banter by F-A on DeviantArt"/>
          <p:cNvPicPr>
            <a:picLocks noChangeAspect="1"/>
          </p:cNvPicPr>
          <p:nvPr/>
        </p:nvPicPr>
        <p:blipFill>
          <a:blip r:embed="rId4"/>
          <a:stretch>
            <a:fillRect/>
          </a:stretch>
        </p:blipFill>
        <p:spPr>
          <a:xfrm>
            <a:off x="3424237" y="4948237"/>
            <a:ext cx="9525" cy="9525"/>
          </a:xfrm>
          <a:prstGeom prst="rect">
            <a:avLst/>
          </a:prstGeom>
        </p:spPr>
      </p:pic>
      <p:pic>
        <p:nvPicPr>
          <p:cNvPr id="25" name="Picture 24" descr="Jared/Misha banter by F-A on DeviantArt"/>
          <p:cNvPicPr>
            <a:picLocks noChangeAspect="1"/>
          </p:cNvPicPr>
          <p:nvPr/>
        </p:nvPicPr>
        <p:blipFill>
          <a:blip r:embed="rId4"/>
          <a:stretch>
            <a:fillRect/>
          </a:stretch>
        </p:blipFill>
        <p:spPr>
          <a:xfrm>
            <a:off x="3424237" y="4948237"/>
            <a:ext cx="9525" cy="9525"/>
          </a:xfrm>
          <a:prstGeom prst="rect">
            <a:avLst/>
          </a:prstGeom>
        </p:spPr>
      </p:pic>
      <p:pic>
        <p:nvPicPr>
          <p:cNvPr id="26" name="Picture 25" descr="Cupcake Time :3 by AgentKnopf on DeviantArt"/>
          <p:cNvPicPr>
            <a:picLocks noChangeAspect="1"/>
          </p:cNvPicPr>
          <p:nvPr/>
        </p:nvPicPr>
        <p:blipFill>
          <a:blip r:embed="rId4"/>
          <a:stretch>
            <a:fillRect/>
          </a:stretch>
        </p:blipFill>
        <p:spPr>
          <a:xfrm>
            <a:off x="3424237" y="4948237"/>
            <a:ext cx="9525" cy="9525"/>
          </a:xfrm>
          <a:prstGeom prst="rect">
            <a:avLst/>
          </a:prstGeom>
        </p:spPr>
      </p:pic>
      <p:sp>
        <p:nvSpPr>
          <p:cNvPr id="29" name="AutoShape 2" descr="Image result for o2 nsp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 name="Picture 16" descr="MLP Resource: Muffin by ZuTheSkunk on DeviantArt"/>
          <p:cNvPicPr>
            <a:picLocks noChangeAspect="1"/>
          </p:cNvPicPr>
          <p:nvPr/>
        </p:nvPicPr>
        <p:blipFill>
          <a:blip r:embed="rId4"/>
          <a:stretch>
            <a:fillRect/>
          </a:stretch>
        </p:blipFill>
        <p:spPr>
          <a:xfrm>
            <a:off x="3424237" y="4948237"/>
            <a:ext cx="9525" cy="9525"/>
          </a:xfrm>
          <a:prstGeom prst="rect">
            <a:avLst/>
          </a:prstGeom>
        </p:spPr>
      </p:pic>
      <p:pic>
        <p:nvPicPr>
          <p:cNvPr id="23" name="Picture 22" descr="MLP Resource: Muffin by ZuTheSkunk on DeviantArt"/>
          <p:cNvPicPr>
            <a:picLocks noChangeAspect="1"/>
          </p:cNvPicPr>
          <p:nvPr/>
        </p:nvPicPr>
        <p:blipFill>
          <a:blip r:embed="rId4"/>
          <a:stretch>
            <a:fillRect/>
          </a:stretch>
        </p:blipFill>
        <p:spPr>
          <a:xfrm>
            <a:off x="3424237" y="4948237"/>
            <a:ext cx="9525" cy="9525"/>
          </a:xfrm>
          <a:prstGeom prst="rect">
            <a:avLst/>
          </a:prstGeom>
        </p:spPr>
      </p:pic>
      <p:sp>
        <p:nvSpPr>
          <p:cNvPr id="30" name="Rectangle 2"/>
          <p:cNvSpPr>
            <a:spLocks noChangeArrowheads="1"/>
          </p:cNvSpPr>
          <p:nvPr/>
        </p:nvSpPr>
        <p:spPr bwMode="auto">
          <a:xfrm>
            <a:off x="0" y="-314530"/>
            <a:ext cx="65" cy="10862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80143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8" name="Picture 27" descr="Living Neighbourhoods — Ways to Get Around"/>
          <p:cNvPicPr>
            <a:picLocks noChangeAspect="1"/>
          </p:cNvPicPr>
          <p:nvPr/>
        </p:nvPicPr>
        <p:blipFill>
          <a:blip r:embed="rId4"/>
          <a:stretch>
            <a:fillRect/>
          </a:stretch>
        </p:blipFill>
        <p:spPr>
          <a:xfrm>
            <a:off x="3424237" y="4948237"/>
            <a:ext cx="9525" cy="9525"/>
          </a:xfrm>
          <a:prstGeom prst="rect">
            <a:avLst/>
          </a:prstGeom>
        </p:spPr>
      </p:pic>
      <p:sp>
        <p:nvSpPr>
          <p:cNvPr id="21" name="Rectangle 3"/>
          <p:cNvSpPr>
            <a:spLocks noChangeArrowheads="1"/>
          </p:cNvSpPr>
          <p:nvPr/>
        </p:nvSpPr>
        <p:spPr bwMode="auto">
          <a:xfrm>
            <a:off x="0" y="-314530"/>
            <a:ext cx="65" cy="10862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80143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804" name="Picture 1803" descr="5 Practical Gifts To Buy For 5 Important People This Christmas"/>
          <p:cNvPicPr>
            <a:picLocks noChangeAspect="1"/>
          </p:cNvPicPr>
          <p:nvPr/>
        </p:nvPicPr>
        <p:blipFill>
          <a:blip r:embed="rId4"/>
          <a:stretch>
            <a:fillRect/>
          </a:stretch>
        </p:blipFill>
        <p:spPr>
          <a:xfrm>
            <a:off x="3424237" y="4948237"/>
            <a:ext cx="9525" cy="9525"/>
          </a:xfrm>
          <a:prstGeom prst="rect">
            <a:avLst/>
          </a:prstGeom>
        </p:spPr>
      </p:pic>
      <p:sp>
        <p:nvSpPr>
          <p:cNvPr id="12" name="AutoShape 2" descr="Image result for world book d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1149594" y="899493"/>
            <a:ext cx="4522813" cy="461665"/>
          </a:xfrm>
          <a:prstGeom prst="rect">
            <a:avLst/>
          </a:prstGeom>
          <a:noFill/>
        </p:spPr>
        <p:txBody>
          <a:bodyPr wrap="square" rtlCol="0">
            <a:spAutoFit/>
          </a:bodyPr>
          <a:lstStyle/>
          <a:p>
            <a:pPr algn="ctr"/>
            <a:r>
              <a:rPr lang="en-GB" sz="1200" dirty="0"/>
              <a:t>Jockey Field, Ludlow. Shropshire. SY8 1TP</a:t>
            </a:r>
          </a:p>
          <a:p>
            <a:pPr algn="ctr"/>
            <a:r>
              <a:rPr lang="en-GB" sz="1200" dirty="0"/>
              <a:t>Telephone: 01584 872766    email: admin@st-laurenceprimary.com</a:t>
            </a:r>
          </a:p>
        </p:txBody>
      </p:sp>
      <p:pic>
        <p:nvPicPr>
          <p:cNvPr id="1026" name="Picture 2" descr="School App – Bitterley C.E. Primary School Academy 2-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7466" y="1355825"/>
            <a:ext cx="1411339" cy="28509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615814" y="1390373"/>
            <a:ext cx="2295401" cy="307777"/>
          </a:xfrm>
          <a:prstGeom prst="rect">
            <a:avLst/>
          </a:prstGeom>
          <a:noFill/>
        </p:spPr>
        <p:txBody>
          <a:bodyPr wrap="square" lIns="91440" tIns="45720" rIns="91440" bIns="45720" rtlCol="0" anchor="t">
            <a:spAutoFit/>
          </a:bodyPr>
          <a:lstStyle/>
          <a:p>
            <a:r>
              <a:rPr lang="en-GB" sz="1400" b="1" dirty="0">
                <a:latin typeface="Calibri"/>
                <a:ea typeface="Calibri"/>
                <a:cs typeface="Calibri"/>
              </a:rPr>
              <a:t>Friday 8</a:t>
            </a:r>
            <a:r>
              <a:rPr lang="en-GB" sz="1400" b="1" baseline="30000" dirty="0">
                <a:latin typeface="Calibri"/>
                <a:ea typeface="Calibri"/>
                <a:cs typeface="Calibri"/>
              </a:rPr>
              <a:t>th</a:t>
            </a:r>
            <a:r>
              <a:rPr lang="en-GB" sz="1400" b="1" dirty="0">
                <a:latin typeface="Calibri"/>
                <a:ea typeface="Calibri"/>
                <a:cs typeface="Calibri"/>
              </a:rPr>
              <a:t>  May 2026</a:t>
            </a:r>
          </a:p>
        </p:txBody>
      </p:sp>
      <p:pic>
        <p:nvPicPr>
          <p:cNvPr id="11" name="Picture 10" descr="Régler un problème administratif ou de SAV avec Twitter ..."/>
          <p:cNvPicPr>
            <a:picLocks noChangeAspect="1"/>
          </p:cNvPicPr>
          <p:nvPr/>
        </p:nvPicPr>
        <p:blipFill>
          <a:blip r:embed="rId4"/>
          <a:stretch>
            <a:fillRect/>
          </a:stretch>
        </p:blipFill>
        <p:spPr>
          <a:xfrm>
            <a:off x="3424237" y="4948237"/>
            <a:ext cx="9525" cy="9525"/>
          </a:xfrm>
          <a:prstGeom prst="rect">
            <a:avLst/>
          </a:prstGeom>
        </p:spPr>
      </p:pic>
      <p:sp>
        <p:nvSpPr>
          <p:cNvPr id="14" name="AutoShape 3" descr="https://teams4u.com/wpcms/wp-content/uploads/2022/02/WhatsApp-Image-2021-12-15-at-10.45.52-384x192.jpeg"/>
          <p:cNvSpPr>
            <a:spLocks noChangeAspect="1" noChangeArrowheads="1"/>
          </p:cNvSpPr>
          <p:nvPr/>
        </p:nvSpPr>
        <p:spPr bwMode="auto">
          <a:xfrm>
            <a:off x="409722" y="2391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p:cNvSpPr txBox="1"/>
          <p:nvPr/>
        </p:nvSpPr>
        <p:spPr>
          <a:xfrm>
            <a:off x="3771124" y="10996968"/>
            <a:ext cx="678221" cy="1261884"/>
          </a:xfrm>
          <a:prstGeom prst="rect">
            <a:avLst/>
          </a:prstGeom>
          <a:noFill/>
        </p:spPr>
        <p:txBody>
          <a:bodyPr wrap="square" rtlCol="0">
            <a:spAutoFit/>
          </a:bodyPr>
          <a:lstStyle/>
          <a:p>
            <a:endParaRPr lang="en-GB" dirty="0"/>
          </a:p>
          <a:p>
            <a:endParaRPr lang="en-GB" dirty="0"/>
          </a:p>
          <a:p>
            <a:endParaRPr lang="en-GB" dirty="0"/>
          </a:p>
          <a:p>
            <a:r>
              <a:rPr lang="en-GB" dirty="0"/>
              <a:t>                        </a:t>
            </a:r>
          </a:p>
        </p:txBody>
      </p:sp>
      <p:sp>
        <p:nvSpPr>
          <p:cNvPr id="31" name="TextBox 30">
            <a:extLst>
              <a:ext uri="{FF2B5EF4-FFF2-40B4-BE49-F238E27FC236}">
                <a16:creationId xmlns:a16="http://schemas.microsoft.com/office/drawing/2014/main" id="{40629B06-E129-6877-BA56-313105BF6DB4}"/>
              </a:ext>
            </a:extLst>
          </p:cNvPr>
          <p:cNvSpPr txBox="1"/>
          <p:nvPr/>
        </p:nvSpPr>
        <p:spPr>
          <a:xfrm>
            <a:off x="225657" y="1761024"/>
            <a:ext cx="6331393" cy="646331"/>
          </a:xfrm>
          <a:prstGeom prst="rect">
            <a:avLst/>
          </a:prstGeom>
          <a:solidFill>
            <a:schemeClr val="bg1"/>
          </a:solidFill>
          <a:ln>
            <a:solidFill>
              <a:schemeClr val="tx1"/>
            </a:solidFill>
          </a:ln>
        </p:spPr>
        <p:txBody>
          <a:bodyPr wrap="square">
            <a:spAutoFit/>
          </a:bodyPr>
          <a:lstStyle/>
          <a:p>
            <a:r>
              <a:rPr lang="en-GB" sz="1200" dirty="0"/>
              <a:t>Please could we remind parents to telephone or email the school </a:t>
            </a:r>
            <a:r>
              <a:rPr lang="en-GB" sz="1200" b="1" dirty="0"/>
              <a:t>before 9am </a:t>
            </a:r>
            <a:r>
              <a:rPr lang="en-GB" sz="1200" dirty="0"/>
              <a:t>to notify us of any absence. </a:t>
            </a:r>
            <a:r>
              <a:rPr lang="en-GB" sz="1200" b="1" dirty="0"/>
              <a:t>admin@st-laurenceprimary.com </a:t>
            </a:r>
            <a:r>
              <a:rPr lang="en-GB" sz="1200" dirty="0"/>
              <a:t>01584 872766. If we do not hear from you children will be marked as unauthorised.</a:t>
            </a:r>
          </a:p>
        </p:txBody>
      </p:sp>
      <p:sp>
        <p:nvSpPr>
          <p:cNvPr id="6" name="TextBox 5">
            <a:extLst>
              <a:ext uri="{FF2B5EF4-FFF2-40B4-BE49-F238E27FC236}">
                <a16:creationId xmlns:a16="http://schemas.microsoft.com/office/drawing/2014/main" id="{7C608E00-6C82-24C9-C9B2-959EF4DC1337}"/>
              </a:ext>
            </a:extLst>
          </p:cNvPr>
          <p:cNvSpPr txBox="1"/>
          <p:nvPr/>
        </p:nvSpPr>
        <p:spPr>
          <a:xfrm>
            <a:off x="640475" y="5373024"/>
            <a:ext cx="184731" cy="969496"/>
          </a:xfrm>
          <a:prstGeom prst="rect">
            <a:avLst/>
          </a:prstGeom>
          <a:noFill/>
        </p:spPr>
        <p:txBody>
          <a:bodyPr wrap="none" rtlCol="0">
            <a:spAutoFit/>
          </a:bodyPr>
          <a:lstStyle/>
          <a:p>
            <a:endParaRPr lang="en-GB" dirty="0"/>
          </a:p>
          <a:p>
            <a:endParaRPr lang="en-GB" dirty="0"/>
          </a:p>
          <a:p>
            <a:endParaRPr lang="en-GB" dirty="0"/>
          </a:p>
        </p:txBody>
      </p:sp>
      <p:sp>
        <p:nvSpPr>
          <p:cNvPr id="46" name="AutoShape 2" descr="Gilbert APT Training Netball in Purple/White, Netballs, Size 5 - Davies Sports">
            <a:extLst>
              <a:ext uri="{FF2B5EF4-FFF2-40B4-BE49-F238E27FC236}">
                <a16:creationId xmlns:a16="http://schemas.microsoft.com/office/drawing/2014/main" id="{028D8D40-058A-86AE-A177-E62D52DB212C}"/>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TextBox 33">
            <a:extLst>
              <a:ext uri="{FF2B5EF4-FFF2-40B4-BE49-F238E27FC236}">
                <a16:creationId xmlns:a16="http://schemas.microsoft.com/office/drawing/2014/main" id="{A08BB812-2FB0-57DA-F26A-A89E5803E208}"/>
              </a:ext>
            </a:extLst>
          </p:cNvPr>
          <p:cNvSpPr txBox="1"/>
          <p:nvPr/>
        </p:nvSpPr>
        <p:spPr>
          <a:xfrm>
            <a:off x="167186" y="7323506"/>
            <a:ext cx="2341078" cy="2354491"/>
          </a:xfrm>
          <a:prstGeom prst="rect">
            <a:avLst/>
          </a:prstGeom>
          <a:noFill/>
          <a:ln w="38100">
            <a:solidFill>
              <a:srgbClr val="FFFF00"/>
            </a:solidFill>
          </a:ln>
        </p:spPr>
        <p:txBody>
          <a:bodyPr wrap="square" lIns="91440" tIns="45720" rIns="91440" bIns="45720" anchor="t">
            <a:spAutoFit/>
          </a:bodyPr>
          <a:lstStyle/>
          <a:p>
            <a:pPr algn="ctr"/>
            <a:r>
              <a:rPr lang="en-GB" b="1" dirty="0"/>
              <a:t>Courtesy Cup</a:t>
            </a:r>
          </a:p>
          <a:p>
            <a:pPr algn="ctr"/>
            <a:r>
              <a:rPr lang="en-GB" sz="1200" dirty="0"/>
              <a:t>This week’s courtesy cup winner goes to Lily E.J, she has been nominated for being very polite and kind when walking around school</a:t>
            </a:r>
          </a:p>
          <a:p>
            <a:pPr algn="ctr"/>
            <a:r>
              <a:rPr lang="en-GB" sz="1200" dirty="0"/>
              <a:t>Well done Lily!</a:t>
            </a:r>
            <a:endParaRPr lang="en-GB" sz="1200" dirty="0">
              <a:ea typeface="Calibri"/>
              <a:cs typeface="Calibri"/>
            </a:endParaRPr>
          </a:p>
          <a:p>
            <a:endParaRPr lang="en-GB" sz="1400" dirty="0"/>
          </a:p>
          <a:p>
            <a:endParaRPr lang="en-GB" sz="1400" dirty="0"/>
          </a:p>
          <a:p>
            <a:endParaRPr lang="en-GB" sz="1400" dirty="0"/>
          </a:p>
          <a:p>
            <a:endParaRPr lang="en-GB" sz="1400" dirty="0"/>
          </a:p>
        </p:txBody>
      </p:sp>
      <p:sp>
        <p:nvSpPr>
          <p:cNvPr id="35" name="Rectangle 34">
            <a:extLst>
              <a:ext uri="{FF2B5EF4-FFF2-40B4-BE49-F238E27FC236}">
                <a16:creationId xmlns:a16="http://schemas.microsoft.com/office/drawing/2014/main" id="{EC124257-E736-9E3B-C7B8-C2ABFCE5A623}"/>
              </a:ext>
            </a:extLst>
          </p:cNvPr>
          <p:cNvSpPr/>
          <p:nvPr/>
        </p:nvSpPr>
        <p:spPr>
          <a:xfrm>
            <a:off x="-99392" y="2314464"/>
            <a:ext cx="7026128" cy="769441"/>
          </a:xfrm>
          <a:prstGeom prst="rect">
            <a:avLst/>
          </a:prstGeom>
          <a:noFill/>
        </p:spPr>
        <p:txBody>
          <a:bodyPr wrap="square" lIns="91440" tIns="45720" rIns="91440" bIns="45720" anchor="t">
            <a:spAutoFit/>
          </a:bodyPr>
          <a:lstStyle/>
          <a:p>
            <a:pPr algn="ctr"/>
            <a:r>
              <a:rPr lang="en-US" sz="4400" b="1" dirty="0">
                <a:ln w="12700">
                  <a:solidFill>
                    <a:schemeClr val="tx2">
                      <a:lumMod val="75000"/>
                    </a:schemeClr>
                  </a:solidFill>
                  <a:prstDash val="solid"/>
                </a:ln>
                <a:solidFill>
                  <a:schemeClr val="accent5">
                    <a:lumMod val="60000"/>
                    <a:lumOff val="40000"/>
                  </a:schemeClr>
                </a:solidFill>
                <a:effectLst>
                  <a:outerShdw dist="38100" dir="2640000" algn="bl" rotWithShape="0">
                    <a:schemeClr val="tx2">
                      <a:lumMod val="75000"/>
                    </a:schemeClr>
                  </a:outerShdw>
                </a:effectLst>
              </a:rPr>
              <a:t>Summer Term – Week 4</a:t>
            </a:r>
            <a:endParaRPr lang="en-US" sz="4400" b="1" cap="none" spc="0" dirty="0">
              <a:ln w="12700">
                <a:solidFill>
                  <a:srgbClr val="1F497D">
                    <a:lumMod val="75000"/>
                  </a:srgbClr>
                </a:solidFill>
                <a:prstDash val="solid"/>
              </a:ln>
              <a:solidFill>
                <a:schemeClr val="accent5">
                  <a:lumMod val="60000"/>
                  <a:lumOff val="40000"/>
                </a:schemeClr>
              </a:solidFill>
              <a:effectLst>
                <a:outerShdw dist="38100" dir="2640000" algn="bl" rotWithShape="0">
                  <a:srgbClr val="1F497D">
                    <a:lumMod val="75000"/>
                  </a:srgbClr>
                </a:outerShdw>
              </a:effectLst>
              <a:ea typeface="Calibri"/>
              <a:cs typeface="Calibri"/>
            </a:endParaRPr>
          </a:p>
        </p:txBody>
      </p:sp>
      <p:sp>
        <p:nvSpPr>
          <p:cNvPr id="48" name="TextBox 47">
            <a:extLst>
              <a:ext uri="{FF2B5EF4-FFF2-40B4-BE49-F238E27FC236}">
                <a16:creationId xmlns:a16="http://schemas.microsoft.com/office/drawing/2014/main" id="{A92EB084-92EA-AFB1-09CF-7F8EEDDD3AFB}"/>
              </a:ext>
            </a:extLst>
          </p:cNvPr>
          <p:cNvSpPr txBox="1"/>
          <p:nvPr/>
        </p:nvSpPr>
        <p:spPr>
          <a:xfrm>
            <a:off x="3465913" y="3390859"/>
            <a:ext cx="3164570" cy="2431435"/>
          </a:xfrm>
          <a:prstGeom prst="rect">
            <a:avLst/>
          </a:prstGeom>
          <a:noFill/>
          <a:ln w="38100">
            <a:solidFill>
              <a:schemeClr val="accent3">
                <a:lumMod val="75000"/>
              </a:schemeClr>
            </a:solidFill>
          </a:ln>
        </p:spPr>
        <p:txBody>
          <a:bodyPr wrap="square" lIns="91440" tIns="45720" rIns="91440" bIns="45720" rtlCol="0" anchor="t">
            <a:spAutoFit/>
          </a:bodyPr>
          <a:lstStyle/>
          <a:p>
            <a:pPr algn="ctr"/>
            <a:r>
              <a:rPr lang="en-GB" b="1" dirty="0"/>
              <a:t>SPECIAL MENTIONS</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ea typeface="Calibri"/>
              <a:cs typeface="Calibri"/>
            </a:endParaRPr>
          </a:p>
        </p:txBody>
      </p:sp>
      <p:sp>
        <p:nvSpPr>
          <p:cNvPr id="53" name="TextBox 52">
            <a:extLst>
              <a:ext uri="{FF2B5EF4-FFF2-40B4-BE49-F238E27FC236}">
                <a16:creationId xmlns:a16="http://schemas.microsoft.com/office/drawing/2014/main" id="{27E0E7C4-ED6F-375E-E9B3-231A8C17585E}"/>
              </a:ext>
            </a:extLst>
          </p:cNvPr>
          <p:cNvSpPr txBox="1"/>
          <p:nvPr/>
        </p:nvSpPr>
        <p:spPr>
          <a:xfrm>
            <a:off x="3628720" y="3767121"/>
            <a:ext cx="1112935" cy="646331"/>
          </a:xfrm>
          <a:prstGeom prst="rect">
            <a:avLst/>
          </a:prstGeom>
          <a:solidFill>
            <a:schemeClr val="bg1"/>
          </a:solidFill>
        </p:spPr>
        <p:txBody>
          <a:bodyPr wrap="square" lIns="91440" tIns="45720" rIns="91440" bIns="45720" rtlCol="0" anchor="t">
            <a:spAutoFit/>
          </a:bodyPr>
          <a:lstStyle/>
          <a:p>
            <a:r>
              <a:rPr lang="en-GB" sz="1200" dirty="0">
                <a:solidFill>
                  <a:srgbClr val="C00000"/>
                </a:solidFill>
              </a:rPr>
              <a:t>Year 1 </a:t>
            </a:r>
            <a:endParaRPr lang="en-GB" sz="1200" dirty="0">
              <a:solidFill>
                <a:srgbClr val="C00000"/>
              </a:solidFill>
              <a:ea typeface="Calibri"/>
              <a:cs typeface="Calibri"/>
            </a:endParaRPr>
          </a:p>
          <a:p>
            <a:r>
              <a:rPr lang="en-GB" sz="1200" dirty="0">
                <a:ea typeface="Calibri"/>
                <a:cs typeface="Calibri"/>
              </a:rPr>
              <a:t>Harry</a:t>
            </a:r>
          </a:p>
          <a:p>
            <a:r>
              <a:rPr lang="en-GB" sz="1200" dirty="0">
                <a:ea typeface="Calibri"/>
                <a:cs typeface="Calibri"/>
              </a:rPr>
              <a:t>Erin</a:t>
            </a:r>
          </a:p>
        </p:txBody>
      </p:sp>
      <p:sp>
        <p:nvSpPr>
          <p:cNvPr id="54" name="TextBox 53">
            <a:extLst>
              <a:ext uri="{FF2B5EF4-FFF2-40B4-BE49-F238E27FC236}">
                <a16:creationId xmlns:a16="http://schemas.microsoft.com/office/drawing/2014/main" id="{E599B4C5-DCEE-9734-8C41-635CC4409CB4}"/>
              </a:ext>
            </a:extLst>
          </p:cNvPr>
          <p:cNvSpPr txBox="1"/>
          <p:nvPr/>
        </p:nvSpPr>
        <p:spPr>
          <a:xfrm>
            <a:off x="3596569" y="4338796"/>
            <a:ext cx="980729" cy="830997"/>
          </a:xfrm>
          <a:prstGeom prst="rect">
            <a:avLst/>
          </a:prstGeom>
          <a:noFill/>
        </p:spPr>
        <p:txBody>
          <a:bodyPr wrap="square" lIns="91440" tIns="45720" rIns="91440" bIns="45720" rtlCol="0" anchor="t">
            <a:spAutoFit/>
          </a:bodyPr>
          <a:lstStyle/>
          <a:p>
            <a:r>
              <a:rPr lang="en-GB" sz="1200" dirty="0">
                <a:solidFill>
                  <a:srgbClr val="C00000"/>
                </a:solidFill>
              </a:rPr>
              <a:t>Year 2</a:t>
            </a:r>
            <a:endParaRPr lang="en-GB" sz="1200" dirty="0">
              <a:solidFill>
                <a:srgbClr val="C00000"/>
              </a:solidFill>
              <a:ea typeface="Calibri"/>
              <a:cs typeface="Calibri"/>
            </a:endParaRPr>
          </a:p>
          <a:p>
            <a:r>
              <a:rPr lang="en-GB" sz="1200" dirty="0">
                <a:ea typeface="Calibri"/>
                <a:cs typeface="Calibri"/>
              </a:rPr>
              <a:t>Hannah-Grace</a:t>
            </a:r>
          </a:p>
          <a:p>
            <a:r>
              <a:rPr lang="en-GB" sz="1200" dirty="0">
                <a:ea typeface="Calibri"/>
                <a:cs typeface="Calibri"/>
              </a:rPr>
              <a:t>Florence</a:t>
            </a:r>
          </a:p>
        </p:txBody>
      </p:sp>
      <p:sp>
        <p:nvSpPr>
          <p:cNvPr id="55" name="TextBox 54">
            <a:extLst>
              <a:ext uri="{FF2B5EF4-FFF2-40B4-BE49-F238E27FC236}">
                <a16:creationId xmlns:a16="http://schemas.microsoft.com/office/drawing/2014/main" id="{07CF61FD-7A6D-9549-E9D4-6CDFC500EC25}"/>
              </a:ext>
            </a:extLst>
          </p:cNvPr>
          <p:cNvSpPr txBox="1"/>
          <p:nvPr/>
        </p:nvSpPr>
        <p:spPr>
          <a:xfrm>
            <a:off x="3650218" y="5136671"/>
            <a:ext cx="927080" cy="646331"/>
          </a:xfrm>
          <a:prstGeom prst="rect">
            <a:avLst/>
          </a:prstGeom>
          <a:noFill/>
        </p:spPr>
        <p:txBody>
          <a:bodyPr wrap="square" lIns="91440" tIns="45720" rIns="91440" bIns="45720" rtlCol="0" anchor="t">
            <a:spAutoFit/>
          </a:bodyPr>
          <a:lstStyle/>
          <a:p>
            <a:r>
              <a:rPr lang="en-GB" sz="1200" dirty="0">
                <a:solidFill>
                  <a:srgbClr val="C00000"/>
                </a:solidFill>
              </a:rPr>
              <a:t>Year 3 </a:t>
            </a:r>
            <a:endParaRPr lang="en-GB" sz="1200" dirty="0">
              <a:solidFill>
                <a:srgbClr val="C00000"/>
              </a:solidFill>
              <a:ea typeface="Calibri"/>
              <a:cs typeface="Calibri"/>
            </a:endParaRPr>
          </a:p>
          <a:p>
            <a:r>
              <a:rPr lang="en-GB" sz="1200" dirty="0">
                <a:ea typeface="Calibri"/>
                <a:cs typeface="Calibri"/>
              </a:rPr>
              <a:t>Logan G</a:t>
            </a:r>
          </a:p>
          <a:p>
            <a:r>
              <a:rPr lang="en-GB" sz="1200" dirty="0">
                <a:ea typeface="Calibri"/>
                <a:cs typeface="Calibri"/>
              </a:rPr>
              <a:t>Dylan</a:t>
            </a:r>
          </a:p>
        </p:txBody>
      </p:sp>
      <p:sp>
        <p:nvSpPr>
          <p:cNvPr id="56" name="TextBox 55">
            <a:extLst>
              <a:ext uri="{FF2B5EF4-FFF2-40B4-BE49-F238E27FC236}">
                <a16:creationId xmlns:a16="http://schemas.microsoft.com/office/drawing/2014/main" id="{4E4C5EA1-48C7-9659-ADEE-4556965DD64F}"/>
              </a:ext>
            </a:extLst>
          </p:cNvPr>
          <p:cNvSpPr txBox="1"/>
          <p:nvPr/>
        </p:nvSpPr>
        <p:spPr>
          <a:xfrm>
            <a:off x="5958514" y="3849776"/>
            <a:ext cx="993892" cy="646331"/>
          </a:xfrm>
          <a:prstGeom prst="rect">
            <a:avLst/>
          </a:prstGeom>
          <a:noFill/>
        </p:spPr>
        <p:txBody>
          <a:bodyPr wrap="square" lIns="91440" tIns="45720" rIns="91440" bIns="45720" rtlCol="0" anchor="t">
            <a:spAutoFit/>
          </a:bodyPr>
          <a:lstStyle/>
          <a:p>
            <a:r>
              <a:rPr lang="en-GB" sz="1200" dirty="0">
                <a:solidFill>
                  <a:srgbClr val="C00000"/>
                </a:solidFill>
              </a:rPr>
              <a:t>Year 4</a:t>
            </a:r>
            <a:endParaRPr lang="en-GB" sz="1200" dirty="0">
              <a:solidFill>
                <a:srgbClr val="C00000"/>
              </a:solidFill>
              <a:ea typeface="Calibri"/>
              <a:cs typeface="Calibri"/>
            </a:endParaRPr>
          </a:p>
          <a:p>
            <a:r>
              <a:rPr lang="en-GB" sz="1200" dirty="0">
                <a:ea typeface="Calibri"/>
                <a:cs typeface="Calibri"/>
              </a:rPr>
              <a:t>Lexi</a:t>
            </a:r>
          </a:p>
          <a:p>
            <a:r>
              <a:rPr lang="en-GB" sz="1200" dirty="0">
                <a:ea typeface="Calibri"/>
                <a:cs typeface="Calibri"/>
              </a:rPr>
              <a:t>Ivar</a:t>
            </a:r>
          </a:p>
        </p:txBody>
      </p:sp>
      <p:sp>
        <p:nvSpPr>
          <p:cNvPr id="57" name="TextBox 56">
            <a:extLst>
              <a:ext uri="{FF2B5EF4-FFF2-40B4-BE49-F238E27FC236}">
                <a16:creationId xmlns:a16="http://schemas.microsoft.com/office/drawing/2014/main" id="{CB15A13B-2A02-24F6-A174-1B166462906C}"/>
              </a:ext>
            </a:extLst>
          </p:cNvPr>
          <p:cNvSpPr txBox="1"/>
          <p:nvPr/>
        </p:nvSpPr>
        <p:spPr>
          <a:xfrm>
            <a:off x="5915530" y="4515230"/>
            <a:ext cx="815501" cy="646331"/>
          </a:xfrm>
          <a:prstGeom prst="rect">
            <a:avLst/>
          </a:prstGeom>
          <a:noFill/>
        </p:spPr>
        <p:txBody>
          <a:bodyPr wrap="square" lIns="91440" tIns="45720" rIns="91440" bIns="45720" rtlCol="0" anchor="t">
            <a:spAutoFit/>
          </a:bodyPr>
          <a:lstStyle/>
          <a:p>
            <a:r>
              <a:rPr lang="en-GB" sz="1200" dirty="0">
                <a:solidFill>
                  <a:srgbClr val="C00000"/>
                </a:solidFill>
              </a:rPr>
              <a:t>Year 5</a:t>
            </a:r>
          </a:p>
          <a:p>
            <a:r>
              <a:rPr lang="en-GB" sz="1200" dirty="0">
                <a:ea typeface="Calibri"/>
                <a:cs typeface="Calibri"/>
              </a:rPr>
              <a:t>George</a:t>
            </a:r>
          </a:p>
          <a:p>
            <a:r>
              <a:rPr lang="en-GB" sz="1200" dirty="0">
                <a:ea typeface="Calibri"/>
                <a:cs typeface="Calibri"/>
              </a:rPr>
              <a:t>Clara</a:t>
            </a:r>
          </a:p>
        </p:txBody>
      </p:sp>
      <p:sp>
        <p:nvSpPr>
          <p:cNvPr id="1796" name="TextBox 1795">
            <a:extLst>
              <a:ext uri="{FF2B5EF4-FFF2-40B4-BE49-F238E27FC236}">
                <a16:creationId xmlns:a16="http://schemas.microsoft.com/office/drawing/2014/main" id="{0D5065C7-5F0E-E101-2C8C-91D1D16CD4D7}"/>
              </a:ext>
            </a:extLst>
          </p:cNvPr>
          <p:cNvSpPr txBox="1"/>
          <p:nvPr/>
        </p:nvSpPr>
        <p:spPr>
          <a:xfrm>
            <a:off x="5954147" y="5201118"/>
            <a:ext cx="1127541" cy="646331"/>
          </a:xfrm>
          <a:prstGeom prst="rect">
            <a:avLst/>
          </a:prstGeom>
          <a:noFill/>
        </p:spPr>
        <p:txBody>
          <a:bodyPr wrap="square" lIns="91440" tIns="45720" rIns="91440" bIns="45720" rtlCol="0" anchor="t">
            <a:spAutoFit/>
          </a:bodyPr>
          <a:lstStyle/>
          <a:p>
            <a:r>
              <a:rPr lang="en-GB" sz="1200" dirty="0">
                <a:solidFill>
                  <a:srgbClr val="C00000"/>
                </a:solidFill>
              </a:rPr>
              <a:t>Year 6</a:t>
            </a:r>
          </a:p>
          <a:p>
            <a:r>
              <a:rPr lang="en-GB" sz="1200" dirty="0"/>
              <a:t>Harrison</a:t>
            </a:r>
          </a:p>
          <a:p>
            <a:r>
              <a:rPr lang="en-GB" sz="1200" dirty="0"/>
              <a:t>Artem</a:t>
            </a:r>
          </a:p>
        </p:txBody>
      </p:sp>
      <p:pic>
        <p:nvPicPr>
          <p:cNvPr id="1798" name="Picture 1797" descr="A purple and yellow party hat with confetti&#10;&#10;AI-generated content may be incorrect.">
            <a:extLst>
              <a:ext uri="{FF2B5EF4-FFF2-40B4-BE49-F238E27FC236}">
                <a16:creationId xmlns:a16="http://schemas.microsoft.com/office/drawing/2014/main" id="{9B76271D-D91D-8FBE-CFC0-7C863AE27E69}"/>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6996833" flipH="1">
            <a:off x="3263167" y="2983609"/>
            <a:ext cx="1075486" cy="896335"/>
          </a:xfrm>
          <a:prstGeom prst="rect">
            <a:avLst/>
          </a:prstGeom>
        </p:spPr>
      </p:pic>
      <p:pic>
        <p:nvPicPr>
          <p:cNvPr id="9" name="Picture 8" descr="Trophy Award Free Stock Photo - Public Domain Pictures">
            <a:extLst>
              <a:ext uri="{FF2B5EF4-FFF2-40B4-BE49-F238E27FC236}">
                <a16:creationId xmlns:a16="http://schemas.microsoft.com/office/drawing/2014/main" id="{6316C235-7DE7-6882-D589-67B19038346D}"/>
              </a:ext>
            </a:extLst>
          </p:cNvPr>
          <p:cNvPicPr>
            <a:picLocks noChangeAspect="1"/>
          </p:cNvPicPr>
          <p:nvPr/>
        </p:nvPicPr>
        <p:blipFill>
          <a:blip r:embed="rId10"/>
          <a:stretch>
            <a:fillRect/>
          </a:stretch>
        </p:blipFill>
        <p:spPr>
          <a:xfrm>
            <a:off x="1525972" y="8813021"/>
            <a:ext cx="838030" cy="850054"/>
          </a:xfrm>
          <a:prstGeom prst="rect">
            <a:avLst/>
          </a:prstGeom>
        </p:spPr>
      </p:pic>
      <p:pic>
        <p:nvPicPr>
          <p:cNvPr id="18" name="Picture 17" descr="Trophy Award Free Stock Photo - Public Domain Pictures">
            <a:extLst>
              <a:ext uri="{FF2B5EF4-FFF2-40B4-BE49-F238E27FC236}">
                <a16:creationId xmlns:a16="http://schemas.microsoft.com/office/drawing/2014/main" id="{98E33A22-6636-072E-3B62-F72CD7E34F2F}"/>
              </a:ext>
            </a:extLst>
          </p:cNvPr>
          <p:cNvPicPr>
            <a:picLocks noChangeAspect="1"/>
          </p:cNvPicPr>
          <p:nvPr/>
        </p:nvPicPr>
        <p:blipFill>
          <a:blip r:embed="rId10"/>
          <a:stretch>
            <a:fillRect/>
          </a:stretch>
        </p:blipFill>
        <p:spPr>
          <a:xfrm>
            <a:off x="562122" y="8823888"/>
            <a:ext cx="758558" cy="769442"/>
          </a:xfrm>
          <a:prstGeom prst="rect">
            <a:avLst/>
          </a:prstGeom>
        </p:spPr>
      </p:pic>
      <p:pic>
        <p:nvPicPr>
          <p:cNvPr id="22" name="Picture 21" descr="A colorful text with ribbons and stars&#10;&#10;AI-generated content may be incorrect.">
            <a:extLst>
              <a:ext uri="{FF2B5EF4-FFF2-40B4-BE49-F238E27FC236}">
                <a16:creationId xmlns:a16="http://schemas.microsoft.com/office/drawing/2014/main" id="{F1D670CA-8ACB-21A1-7287-909C3667F431}"/>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4380457" y="3874528"/>
            <a:ext cx="1504221" cy="1504221"/>
          </a:xfrm>
          <a:prstGeom prst="rect">
            <a:avLst/>
          </a:prstGeom>
        </p:spPr>
      </p:pic>
      <p:pic>
        <p:nvPicPr>
          <p:cNvPr id="32" name="Picture 31" descr="A purple and yellow party hat with confetti&#10;&#10;AI-generated content may be incorrect.">
            <a:extLst>
              <a:ext uri="{FF2B5EF4-FFF2-40B4-BE49-F238E27FC236}">
                <a16:creationId xmlns:a16="http://schemas.microsoft.com/office/drawing/2014/main" id="{BCB83F9E-49A7-85F3-2B98-705B82A0827A}"/>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780000" flipH="1">
            <a:off x="6013315" y="3081797"/>
            <a:ext cx="1075486" cy="896335"/>
          </a:xfrm>
          <a:prstGeom prst="rect">
            <a:avLst/>
          </a:prstGeom>
        </p:spPr>
      </p:pic>
      <p:sp>
        <p:nvSpPr>
          <p:cNvPr id="33" name="TextBox 32">
            <a:extLst>
              <a:ext uri="{FF2B5EF4-FFF2-40B4-BE49-F238E27FC236}">
                <a16:creationId xmlns:a16="http://schemas.microsoft.com/office/drawing/2014/main" id="{D7ADAC7F-5EE0-6F67-23E5-DBCE03721E27}"/>
              </a:ext>
            </a:extLst>
          </p:cNvPr>
          <p:cNvSpPr txBox="1"/>
          <p:nvPr/>
        </p:nvSpPr>
        <p:spPr>
          <a:xfrm>
            <a:off x="2663339" y="5960638"/>
            <a:ext cx="4073797" cy="3849772"/>
          </a:xfrm>
          <a:prstGeom prst="rect">
            <a:avLst/>
          </a:prstGeom>
          <a:noFill/>
          <a:ln w="38100">
            <a:solidFill>
              <a:srgbClr val="FFC000"/>
            </a:solidFill>
          </a:ln>
        </p:spPr>
        <p:txBody>
          <a:bodyPr wrap="square" rtlCol="0">
            <a:spAutoFit/>
          </a:bodyPr>
          <a:lstStyle/>
          <a:p>
            <a:pPr algn="ctr" rtl="0">
              <a:spcAft>
                <a:spcPts val="1050"/>
              </a:spcAft>
              <a:buNone/>
            </a:pPr>
            <a:r>
              <a:rPr lang="en-GB" sz="2400" b="1" i="0" dirty="0">
                <a:solidFill>
                  <a:srgbClr val="FF0000"/>
                </a:solidFill>
                <a:effectLst/>
                <a:latin typeface="Aptos" panose="020B0004020202020204" pitchFamily="34" charset="0"/>
              </a:rPr>
              <a:t>Cake Sale Success</a:t>
            </a:r>
            <a:endParaRPr lang="en-GB" sz="2400" b="0" i="0" dirty="0">
              <a:solidFill>
                <a:srgbClr val="FF0000"/>
              </a:solidFill>
              <a:effectLst/>
              <a:latin typeface="Segoe UI" panose="020B0502040204020203" pitchFamily="34" charset="0"/>
            </a:endParaRPr>
          </a:p>
          <a:p>
            <a:pPr algn="l">
              <a:spcAft>
                <a:spcPts val="900"/>
              </a:spcAft>
              <a:buNone/>
            </a:pPr>
            <a:r>
              <a:rPr lang="en-GB" sz="1400" b="0" i="0" dirty="0">
                <a:solidFill>
                  <a:srgbClr val="000000"/>
                </a:solidFill>
                <a:effectLst/>
                <a:latin typeface="Aptos" panose="020B0004020202020204" pitchFamily="34" charset="0"/>
              </a:rPr>
              <a:t>A huge thank you to all of our parents, carers, and families for your generous contributions and support for our cake sale held after school this week. Thanks to your kindness and enthusiasm, we are delighted to share that we raised an amazing </a:t>
            </a:r>
            <a:r>
              <a:rPr lang="en-GB" sz="1400" b="1" i="0">
                <a:solidFill>
                  <a:srgbClr val="000000"/>
                </a:solidFill>
                <a:effectLst/>
                <a:latin typeface="Aptos" panose="020B0004020202020204" pitchFamily="34" charset="0"/>
              </a:rPr>
              <a:t>£224.55</a:t>
            </a:r>
            <a:r>
              <a:rPr lang="en-GB" sz="1400" b="0" i="0">
                <a:solidFill>
                  <a:srgbClr val="000000"/>
                </a:solidFill>
                <a:effectLst/>
                <a:latin typeface="Aptos" panose="020B0004020202020204" pitchFamily="34" charset="0"/>
              </a:rPr>
              <a:t> </a:t>
            </a:r>
            <a:r>
              <a:rPr lang="en-GB" sz="1400" b="0" i="0" dirty="0">
                <a:solidFill>
                  <a:srgbClr val="000000"/>
                </a:solidFill>
                <a:effectLst/>
                <a:latin typeface="Aptos" panose="020B0004020202020204" pitchFamily="34" charset="0"/>
              </a:rPr>
              <a:t>for the National Deaf Children’s Society.</a:t>
            </a:r>
            <a:endParaRPr lang="en-GB" sz="1400" b="0" i="0" dirty="0">
              <a:solidFill>
                <a:srgbClr val="242424"/>
              </a:solidFill>
              <a:effectLst/>
              <a:latin typeface="Segoe UI" panose="020B0502040204020203" pitchFamily="34" charset="0"/>
            </a:endParaRPr>
          </a:p>
          <a:p>
            <a:pPr algn="l">
              <a:spcAft>
                <a:spcPts val="900"/>
              </a:spcAft>
              <a:buNone/>
            </a:pPr>
            <a:r>
              <a:rPr lang="en-GB" sz="1400" b="0" i="0" dirty="0">
                <a:solidFill>
                  <a:srgbClr val="000000"/>
                </a:solidFill>
                <a:effectLst/>
                <a:latin typeface="Aptos" panose="020B0004020202020204" pitchFamily="34" charset="0"/>
              </a:rPr>
              <a:t>We are incredibly grateful for all the donations, baking, and support that helped make the event such a success. Your contributions will help support deaf children, young people, and their families across the UK.</a:t>
            </a:r>
            <a:endParaRPr lang="en-GB" sz="1400" b="0" i="0" dirty="0">
              <a:solidFill>
                <a:srgbClr val="242424"/>
              </a:solidFill>
              <a:effectLst/>
              <a:latin typeface="Segoe UI" panose="020B0502040204020203" pitchFamily="34" charset="0"/>
            </a:endParaRPr>
          </a:p>
          <a:p>
            <a:pPr algn="ctr">
              <a:spcAft>
                <a:spcPts val="900"/>
              </a:spcAft>
              <a:buNone/>
            </a:pPr>
            <a:r>
              <a:rPr lang="en-GB" sz="1400" b="0" i="0" dirty="0">
                <a:solidFill>
                  <a:srgbClr val="000000"/>
                </a:solidFill>
                <a:effectLst/>
                <a:latin typeface="Aptos" panose="020B0004020202020204" pitchFamily="34" charset="0"/>
              </a:rPr>
              <a:t>Thank you once again for supporting this important cause!</a:t>
            </a:r>
            <a:endParaRPr lang="en-GB" sz="1400" b="0" i="0" dirty="0">
              <a:solidFill>
                <a:srgbClr val="242424"/>
              </a:solidFill>
              <a:effectLst/>
              <a:latin typeface="Segoe UI" panose="020B0502040204020203" pitchFamily="34" charset="0"/>
            </a:endParaRPr>
          </a:p>
        </p:txBody>
      </p:sp>
      <p:pic>
        <p:nvPicPr>
          <p:cNvPr id="37" name="Picture 36" descr="A piece of cake with a strawberry on top">
            <a:extLst>
              <a:ext uri="{FF2B5EF4-FFF2-40B4-BE49-F238E27FC236}">
                <a16:creationId xmlns:a16="http://schemas.microsoft.com/office/drawing/2014/main" id="{99EA5070-7460-A7F0-9B7A-B56792F9ABDE}"/>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2577073" y="5770151"/>
            <a:ext cx="769441" cy="769441"/>
          </a:xfrm>
          <a:prstGeom prst="rect">
            <a:avLst/>
          </a:prstGeom>
        </p:spPr>
      </p:pic>
      <p:sp>
        <p:nvSpPr>
          <p:cNvPr id="41" name="TextBox 40">
            <a:extLst>
              <a:ext uri="{FF2B5EF4-FFF2-40B4-BE49-F238E27FC236}">
                <a16:creationId xmlns:a16="http://schemas.microsoft.com/office/drawing/2014/main" id="{07E00482-9F36-852F-B89B-5E0C6B7880D9}"/>
              </a:ext>
            </a:extLst>
          </p:cNvPr>
          <p:cNvSpPr txBox="1"/>
          <p:nvPr/>
        </p:nvSpPr>
        <p:spPr>
          <a:xfrm>
            <a:off x="225054" y="3041113"/>
            <a:ext cx="3034224" cy="3031599"/>
          </a:xfrm>
          <a:prstGeom prst="rect">
            <a:avLst/>
          </a:prstGeom>
          <a:noFill/>
          <a:ln w="38100">
            <a:solidFill>
              <a:srgbClr val="92D050"/>
            </a:solidFill>
          </a:ln>
        </p:spPr>
        <p:txBody>
          <a:bodyPr wrap="square">
            <a:spAutoFit/>
          </a:bodyPr>
          <a:lstStyle/>
          <a:p>
            <a:pPr algn="ctr" rtl="0">
              <a:spcAft>
                <a:spcPts val="900"/>
              </a:spcAft>
              <a:buNone/>
            </a:pPr>
            <a:r>
              <a:rPr lang="en-GB" sz="1600" b="1" i="0" dirty="0">
                <a:solidFill>
                  <a:srgbClr val="000000"/>
                </a:solidFill>
                <a:effectLst/>
                <a:latin typeface="Aptos" panose="020B0004020202020204" pitchFamily="34" charset="0"/>
              </a:rPr>
              <a:t>T1 Rugby tournament </a:t>
            </a:r>
            <a:endParaRPr lang="en-GB" sz="1600" b="1" i="0" dirty="0">
              <a:solidFill>
                <a:srgbClr val="242424"/>
              </a:solidFill>
              <a:effectLst/>
              <a:latin typeface="Segoe UI" panose="020B0502040204020203" pitchFamily="34" charset="0"/>
            </a:endParaRPr>
          </a:p>
          <a:p>
            <a:pPr algn="l" rtl="0">
              <a:spcAft>
                <a:spcPts val="900"/>
              </a:spcAft>
              <a:buNone/>
            </a:pPr>
            <a:r>
              <a:rPr lang="en-GB" sz="1200" b="0" i="0" dirty="0">
                <a:solidFill>
                  <a:srgbClr val="000000"/>
                </a:solidFill>
                <a:effectLst/>
                <a:latin typeface="Aptos" panose="020B0004020202020204" pitchFamily="34" charset="0"/>
              </a:rPr>
              <a:t>Our children represented the school brilliantly at the Year 5/6 Rugby Tournament down at Ludlow Rugby club. They played with great confidence, determination, and teamwork. It was fantastic to see the children applying new skills they have been learning in T1 rugby and supporting one another in every match.</a:t>
            </a:r>
            <a:endParaRPr lang="en-GB" sz="1200" b="0" i="0" dirty="0">
              <a:solidFill>
                <a:srgbClr val="242424"/>
              </a:solidFill>
              <a:effectLst/>
              <a:latin typeface="Segoe UI" panose="020B0502040204020203" pitchFamily="34" charset="0"/>
            </a:endParaRPr>
          </a:p>
          <a:p>
            <a:pPr algn="l">
              <a:spcAft>
                <a:spcPts val="900"/>
              </a:spcAft>
              <a:buNone/>
            </a:pPr>
            <a:r>
              <a:rPr lang="en-GB" sz="1200" b="0" i="0" dirty="0">
                <a:solidFill>
                  <a:srgbClr val="000000"/>
                </a:solidFill>
                <a:effectLst/>
                <a:latin typeface="Aptos" panose="020B0004020202020204" pitchFamily="34" charset="0"/>
              </a:rPr>
              <a:t>Although the team did not make it through to the finals, they should be extremely proud of their performance. Well done to all the players for their hard work and effort!</a:t>
            </a:r>
            <a:endParaRPr lang="en-GB" sz="1200" b="0" i="0" dirty="0">
              <a:solidFill>
                <a:srgbClr val="242424"/>
              </a:solidFill>
              <a:effectLst/>
              <a:latin typeface="Segoe UI" panose="020B0502040204020203" pitchFamily="34" charset="0"/>
            </a:endParaRPr>
          </a:p>
        </p:txBody>
      </p:sp>
      <p:pic>
        <p:nvPicPr>
          <p:cNvPr id="42" name="Picture 41">
            <a:extLst>
              <a:ext uri="{FF2B5EF4-FFF2-40B4-BE49-F238E27FC236}">
                <a16:creationId xmlns:a16="http://schemas.microsoft.com/office/drawing/2014/main" id="{5EB24460-89D1-C6C9-61AC-ED5DA2DBEF7C}"/>
              </a:ext>
            </a:extLst>
          </p:cNvPr>
          <p:cNvPicPr>
            <a:picLocks noChangeAspect="1"/>
          </p:cNvPicPr>
          <p:nvPr/>
        </p:nvPicPr>
        <p:blipFill>
          <a:blip r:embed="rId15"/>
          <a:stretch>
            <a:fillRect/>
          </a:stretch>
        </p:blipFill>
        <p:spPr>
          <a:xfrm>
            <a:off x="825206" y="5823470"/>
            <a:ext cx="1783875" cy="1337906"/>
          </a:xfrm>
          <a:prstGeom prst="rect">
            <a:avLst/>
          </a:prstGeom>
        </p:spPr>
      </p:pic>
    </p:spTree>
    <p:extLst>
      <p:ext uri="{BB962C8B-B14F-4D97-AF65-F5344CB8AC3E}">
        <p14:creationId xmlns:p14="http://schemas.microsoft.com/office/powerpoint/2010/main" val="1324755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5408B10A-C41A-4D3B-04ED-C92217854403}"/>
              </a:ext>
            </a:extLst>
          </p:cNvPr>
          <p:cNvSpPr txBox="1"/>
          <p:nvPr/>
        </p:nvSpPr>
        <p:spPr>
          <a:xfrm>
            <a:off x="206885" y="1289044"/>
            <a:ext cx="6444230" cy="673601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91440" tIns="45720" rIns="91440" bIns="45720" anchor="t">
            <a:spAutoFit/>
          </a:bodyPr>
          <a:lstStyle>
            <a:defPPr>
              <a:defRPr lang="en-US"/>
            </a:defPPr>
            <a:lvl1pPr marL="0" algn="l" defTabSz="914262" rtl="0" eaLnBrk="1" latinLnBrk="0" hangingPunct="1">
              <a:defRPr sz="1900" kern="1200">
                <a:solidFill>
                  <a:schemeClr val="tx1"/>
                </a:solidFill>
                <a:latin typeface="+mn-lt"/>
                <a:ea typeface="+mn-ea"/>
                <a:cs typeface="+mn-cs"/>
              </a:defRPr>
            </a:lvl1pPr>
            <a:lvl2pPr marL="457131" algn="l" defTabSz="914262" rtl="0" eaLnBrk="1" latinLnBrk="0" hangingPunct="1">
              <a:defRPr sz="1900" kern="1200">
                <a:solidFill>
                  <a:schemeClr val="tx1"/>
                </a:solidFill>
                <a:latin typeface="+mn-lt"/>
                <a:ea typeface="+mn-ea"/>
                <a:cs typeface="+mn-cs"/>
              </a:defRPr>
            </a:lvl2pPr>
            <a:lvl3pPr marL="914262" algn="l" defTabSz="914262" rtl="0" eaLnBrk="1" latinLnBrk="0" hangingPunct="1">
              <a:defRPr sz="1900" kern="1200">
                <a:solidFill>
                  <a:schemeClr val="tx1"/>
                </a:solidFill>
                <a:latin typeface="+mn-lt"/>
                <a:ea typeface="+mn-ea"/>
                <a:cs typeface="+mn-cs"/>
              </a:defRPr>
            </a:lvl3pPr>
            <a:lvl4pPr marL="1371394" algn="l" defTabSz="914262" rtl="0" eaLnBrk="1" latinLnBrk="0" hangingPunct="1">
              <a:defRPr sz="1900" kern="1200">
                <a:solidFill>
                  <a:schemeClr val="tx1"/>
                </a:solidFill>
                <a:latin typeface="+mn-lt"/>
                <a:ea typeface="+mn-ea"/>
                <a:cs typeface="+mn-cs"/>
              </a:defRPr>
            </a:lvl4pPr>
            <a:lvl5pPr marL="1828525" algn="l" defTabSz="914262" rtl="0" eaLnBrk="1" latinLnBrk="0" hangingPunct="1">
              <a:defRPr sz="1900" kern="1200">
                <a:solidFill>
                  <a:schemeClr val="tx1"/>
                </a:solidFill>
                <a:latin typeface="+mn-lt"/>
                <a:ea typeface="+mn-ea"/>
                <a:cs typeface="+mn-cs"/>
              </a:defRPr>
            </a:lvl5pPr>
            <a:lvl6pPr marL="2285655" algn="l" defTabSz="914262" rtl="0" eaLnBrk="1" latinLnBrk="0" hangingPunct="1">
              <a:defRPr sz="1900" kern="1200">
                <a:solidFill>
                  <a:schemeClr val="tx1"/>
                </a:solidFill>
                <a:latin typeface="+mn-lt"/>
                <a:ea typeface="+mn-ea"/>
                <a:cs typeface="+mn-cs"/>
              </a:defRPr>
            </a:lvl6pPr>
            <a:lvl7pPr marL="2742786" algn="l" defTabSz="914262" rtl="0" eaLnBrk="1" latinLnBrk="0" hangingPunct="1">
              <a:defRPr sz="1900" kern="1200">
                <a:solidFill>
                  <a:schemeClr val="tx1"/>
                </a:solidFill>
                <a:latin typeface="+mn-lt"/>
                <a:ea typeface="+mn-ea"/>
                <a:cs typeface="+mn-cs"/>
              </a:defRPr>
            </a:lvl7pPr>
            <a:lvl8pPr marL="3199917" algn="l" defTabSz="914262" rtl="0" eaLnBrk="1" latinLnBrk="0" hangingPunct="1">
              <a:defRPr sz="1900" kern="1200">
                <a:solidFill>
                  <a:schemeClr val="tx1"/>
                </a:solidFill>
                <a:latin typeface="+mn-lt"/>
                <a:ea typeface="+mn-ea"/>
                <a:cs typeface="+mn-cs"/>
              </a:defRPr>
            </a:lvl8pPr>
            <a:lvl9pPr marL="3657048" algn="l" defTabSz="914262" rtl="0" eaLnBrk="1" latinLnBrk="0" hangingPunct="1">
              <a:defRPr sz="1900" kern="1200">
                <a:solidFill>
                  <a:schemeClr val="tx1"/>
                </a:solidFill>
                <a:latin typeface="+mn-lt"/>
                <a:ea typeface="+mn-ea"/>
                <a:cs typeface="+mn-cs"/>
              </a:defRPr>
            </a:lvl9pPr>
          </a:lstStyle>
          <a:p>
            <a:pPr marL="0" marR="0" lvl="0" indent="0" algn="ctr" defTabSz="914262" rtl="0" eaLnBrk="1" fontAlgn="auto" latinLnBrk="0" hangingPunct="1">
              <a:lnSpc>
                <a:spcPct val="106000"/>
              </a:lnSpc>
              <a:spcBef>
                <a:spcPts val="0"/>
              </a:spcBef>
              <a:spcAft>
                <a:spcPts val="0"/>
              </a:spcAft>
              <a:buClrTx/>
              <a:buSzTx/>
              <a:buFontTx/>
              <a:buNone/>
              <a:tabLst/>
              <a:defRPr/>
            </a:pPr>
            <a:endParaRPr kumimoji="0" lang="en-GB" sz="2000" b="1" i="0" u="sng" strike="noStrike" kern="1200" cap="none" spc="0" normalizeH="0" baseline="0" noProof="0" dirty="0">
              <a:ln>
                <a:noFill/>
              </a:ln>
              <a:solidFill>
                <a:srgbClr val="000000"/>
              </a:solidFill>
              <a:effectLst/>
              <a:uLnTx/>
              <a:uFillTx/>
              <a:latin typeface="Comic Sans MS" panose="030F0702030302020204" pitchFamily="66" charset="0"/>
              <a:ea typeface="Calibri" panose="020F0502020204030204" pitchFamily="34" charset="0"/>
              <a:cs typeface="+mn-cs"/>
            </a:endParaRPr>
          </a:p>
          <a:p>
            <a:pPr marL="0" marR="0" lvl="0" indent="0" algn="ctr" defTabSz="914262" rtl="0" eaLnBrk="1" fontAlgn="auto" latinLnBrk="0" hangingPunct="1">
              <a:lnSpc>
                <a:spcPct val="106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000000"/>
                </a:solidFill>
                <a:effectLst/>
                <a:uLnTx/>
                <a:uFillTx/>
                <a:latin typeface="Comic Sans MS" panose="030F0702030302020204" pitchFamily="66" charset="0"/>
                <a:ea typeface="Calibri" panose="020F0502020204030204" pitchFamily="34" charset="0"/>
                <a:cs typeface="+mn-cs"/>
              </a:rPr>
              <a:t>Diary Dates</a:t>
            </a:r>
            <a:endParaRPr kumimoji="0" lang="en-GB"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lvl="0">
              <a:lnSpc>
                <a:spcPct val="106000"/>
              </a:lnSpc>
              <a:defRPr/>
            </a:pPr>
            <a:endParaRPr lang="en-GB"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a:endParaRPr>
          </a:p>
          <a:p>
            <a:pPr marL="0" marR="0" lvl="0" indent="0" algn="l" defTabSz="914262" rtl="0" eaLnBrk="1" fontAlgn="auto" latinLnBrk="0" hangingPunct="1">
              <a:lnSpc>
                <a:spcPct val="106000"/>
              </a:lnSpc>
              <a:spcBef>
                <a:spcPts val="0"/>
              </a:spcBef>
              <a:spcAft>
                <a:spcPts val="0"/>
              </a:spcAft>
              <a:buClrTx/>
              <a:buSzTx/>
              <a:buFontTx/>
              <a:buNone/>
              <a:tabLst/>
              <a:defRPr/>
            </a:pPr>
            <a:endParaRPr lang="en-GB" sz="1600" b="1" dirty="0">
              <a:solidFill>
                <a:prstClr val="black"/>
              </a:solidFill>
              <a:latin typeface="Calibri"/>
              <a:ea typeface="Times New Roman" panose="02020603050405020304" pitchFamily="18" charset="0"/>
              <a:cs typeface="Calibri"/>
            </a:endParaRPr>
          </a:p>
          <a:p>
            <a:pPr marL="0" marR="0" lvl="0" indent="0" algn="l" defTabSz="914262" rtl="0" eaLnBrk="1" fontAlgn="auto" latinLnBrk="0" hangingPunct="1">
              <a:lnSpc>
                <a:spcPct val="106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May</a:t>
            </a:r>
          </a:p>
          <a:p>
            <a:pPr>
              <a:lnSpc>
                <a:spcPct val="106000"/>
              </a:lnSpc>
              <a:defRPr/>
            </a:pPr>
            <a:r>
              <a:rPr lang="en-GB" sz="1600" dirty="0">
                <a:solidFill>
                  <a:prstClr val="black"/>
                </a:solidFill>
                <a:latin typeface="Calibri"/>
                <a:ea typeface="Times New Roman" panose="02020603050405020304" pitchFamily="18" charset="0"/>
              </a:rPr>
              <a:t>11</a:t>
            </a:r>
            <a:r>
              <a:rPr lang="en-GB" sz="1600" baseline="30000" dirty="0">
                <a:solidFill>
                  <a:prstClr val="black"/>
                </a:solidFill>
                <a:latin typeface="Calibri"/>
                <a:ea typeface="Times New Roman" panose="02020603050405020304" pitchFamily="18" charset="0"/>
              </a:rPr>
              <a:t>th</a:t>
            </a:r>
            <a:r>
              <a:rPr lang="en-GB" sz="1600" dirty="0">
                <a:solidFill>
                  <a:prstClr val="black"/>
                </a:solidFill>
                <a:latin typeface="Calibri"/>
                <a:ea typeface="Times New Roman" panose="02020603050405020304" pitchFamily="18" charset="0"/>
              </a:rPr>
              <a:t> 		Year 6 SAT’s week</a:t>
            </a:r>
          </a:p>
          <a:p>
            <a:pPr>
              <a:lnSpc>
                <a:spcPct val="106000"/>
              </a:lnSpc>
              <a:defRPr/>
            </a:pPr>
            <a:r>
              <a:rPr lang="en-GB" sz="1600" dirty="0">
                <a:solidFill>
                  <a:prstClr val="black"/>
                </a:solidFill>
                <a:latin typeface="Calibri"/>
                <a:ea typeface="Times New Roman" panose="02020603050405020304" pitchFamily="18" charset="0"/>
                <a:cs typeface="Calibri"/>
              </a:rPr>
              <a:t>13th – Y4 Swimming</a:t>
            </a:r>
          </a:p>
          <a:p>
            <a:pPr>
              <a:lnSpc>
                <a:spcPct val="106000"/>
              </a:lnSpc>
              <a:defRPr/>
            </a:pPr>
            <a:r>
              <a:rPr lang="en-GB" sz="1600" dirty="0">
                <a:solidFill>
                  <a:prstClr val="black"/>
                </a:solidFill>
                <a:latin typeface="Calibri"/>
                <a:ea typeface="Times New Roman" panose="02020603050405020304" pitchFamily="18" charset="0"/>
                <a:cs typeface="Calibri"/>
              </a:rPr>
              <a:t>18th – Year 1 Castle Trip </a:t>
            </a:r>
            <a:endParaRPr lang="en-GB" sz="1600" dirty="0">
              <a:solidFill>
                <a:prstClr val="black"/>
              </a:solidFill>
              <a:latin typeface="Calibri"/>
              <a:ea typeface="Times New Roman" panose="02020603050405020304" pitchFamily="18" charset="0"/>
            </a:endParaRPr>
          </a:p>
          <a:p>
            <a:pPr>
              <a:lnSpc>
                <a:spcPct val="106000"/>
              </a:lnSpc>
              <a:defRPr/>
            </a:pPr>
            <a:r>
              <a:rPr lang="en-GB" sz="1600" dirty="0">
                <a:solidFill>
                  <a:prstClr val="black"/>
                </a:solidFill>
                <a:latin typeface="Calibri"/>
                <a:ea typeface="Times New Roman" panose="02020603050405020304" pitchFamily="18" charset="0"/>
                <a:cs typeface="Calibri"/>
              </a:rPr>
              <a:t>20th – Y4 Swimming </a:t>
            </a:r>
            <a:endParaRPr lang="en-GB" sz="1600" dirty="0">
              <a:solidFill>
                <a:prstClr val="black"/>
              </a:solidFill>
              <a:latin typeface="Calibri"/>
              <a:ea typeface="Times New Roman" panose="02020603050405020304" pitchFamily="18" charset="0"/>
            </a:endParaRPr>
          </a:p>
          <a:p>
            <a:pPr marL="0" marR="0" lvl="0" indent="0" algn="l" defTabSz="914262">
              <a:lnSpc>
                <a:spcPct val="106000"/>
              </a:lnSpc>
              <a:spcBef>
                <a:spcPts val="0"/>
              </a:spcBef>
              <a:spcAft>
                <a:spcPts val="0"/>
              </a:spcAft>
              <a:buClrTx/>
              <a:buSzTx/>
              <a:buFontTx/>
              <a:buNone/>
              <a:tabLst/>
              <a:defRPr/>
            </a:pPr>
            <a:r>
              <a:rPr lang="en-GB" sz="1600" dirty="0">
                <a:solidFill>
                  <a:prstClr val="black"/>
                </a:solidFill>
                <a:latin typeface="Calibri"/>
                <a:ea typeface="Times New Roman" panose="02020603050405020304" pitchFamily="18" charset="0"/>
              </a:rPr>
              <a:t>25</a:t>
            </a:r>
            <a:r>
              <a:rPr lang="en-GB" sz="1600" baseline="30000" dirty="0">
                <a:solidFill>
                  <a:prstClr val="black"/>
                </a:solidFill>
                <a:latin typeface="Calibri"/>
                <a:ea typeface="Times New Roman" panose="02020603050405020304" pitchFamily="18" charset="0"/>
              </a:rPr>
              <a:t>th</a:t>
            </a:r>
            <a:r>
              <a:rPr kumimoji="0" lang="en-GB" sz="1600" i="0" u="none" strike="noStrike" kern="1200" cap="none" spc="0" normalizeH="0" baseline="0" dirty="0">
                <a:ln>
                  <a:noFill/>
                </a:ln>
                <a:solidFill>
                  <a:prstClr val="black"/>
                </a:solidFill>
                <a:effectLst/>
                <a:uLnTx/>
                <a:uFillTx/>
                <a:latin typeface="Calibri"/>
                <a:ea typeface="Times New Roman" panose="02020603050405020304" pitchFamily="18" charset="0"/>
                <a:cs typeface="+mn-cs"/>
              </a:rPr>
              <a:t> 		May </a:t>
            </a:r>
            <a:r>
              <a:rPr lang="en-GB" sz="1600" dirty="0">
                <a:solidFill>
                  <a:prstClr val="black"/>
                </a:solidFill>
                <a:latin typeface="Calibri"/>
                <a:ea typeface="Times New Roman" panose="02020603050405020304" pitchFamily="18" charset="0"/>
              </a:rPr>
              <a:t>Half</a:t>
            </a:r>
            <a:r>
              <a:rPr kumimoji="0" lang="en-GB" sz="1600" i="0" u="none" strike="noStrike" kern="1200" cap="none" spc="0" normalizeH="0" baseline="0" dirty="0">
                <a:ln>
                  <a:noFill/>
                </a:ln>
                <a:solidFill>
                  <a:prstClr val="black"/>
                </a:solidFill>
                <a:effectLst/>
                <a:uLnTx/>
                <a:uFillTx/>
                <a:latin typeface="Calibri"/>
                <a:ea typeface="Times New Roman" panose="02020603050405020304" pitchFamily="18" charset="0"/>
                <a:cs typeface="+mn-cs"/>
              </a:rPr>
              <a:t> </a:t>
            </a:r>
            <a:r>
              <a:rPr lang="en-GB" sz="1600" dirty="0">
                <a:solidFill>
                  <a:prstClr val="black"/>
                </a:solidFill>
                <a:latin typeface="Calibri"/>
                <a:ea typeface="Times New Roman" panose="02020603050405020304" pitchFamily="18" charset="0"/>
              </a:rPr>
              <a:t>Term</a:t>
            </a:r>
            <a:endParaRPr lang="en-GB" sz="160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a:endParaRPr>
          </a:p>
          <a:p>
            <a:pPr marL="0" marR="0" lvl="0" indent="0" algn="l" defTabSz="914262">
              <a:lnSpc>
                <a:spcPct val="106000"/>
              </a:lnSpc>
              <a:spcBef>
                <a:spcPts val="0"/>
              </a:spcBef>
              <a:spcAft>
                <a:spcPts val="0"/>
              </a:spcAft>
              <a:buClrTx/>
              <a:buSzTx/>
              <a:buFontTx/>
              <a:buNone/>
              <a:tabLst/>
              <a:defRPr/>
            </a:pPr>
            <a:endParaRPr lang="en-GB" sz="1600" dirty="0">
              <a:solidFill>
                <a:prstClr val="black"/>
              </a:solidFill>
              <a:latin typeface="Calibri"/>
              <a:ea typeface="Times New Roman" panose="02020603050405020304" pitchFamily="18" charset="0"/>
              <a:cs typeface="Calibri"/>
            </a:endParaRPr>
          </a:p>
          <a:p>
            <a:pPr marL="0" marR="0" lvl="0" indent="0" algn="l" defTabSz="914262">
              <a:lnSpc>
                <a:spcPct val="106000"/>
              </a:lnSpc>
              <a:spcBef>
                <a:spcPts val="0"/>
              </a:spcBef>
              <a:spcAft>
                <a:spcPts val="0"/>
              </a:spcAft>
              <a:buClrTx/>
              <a:buSzTx/>
              <a:buFontTx/>
              <a:buNone/>
              <a:tabLst/>
              <a:defRPr/>
            </a:pPr>
            <a:r>
              <a:rPr lang="en-GB" sz="1600" b="1" dirty="0">
                <a:solidFill>
                  <a:prstClr val="black"/>
                </a:solidFill>
                <a:latin typeface="Calibri"/>
                <a:ea typeface="Times New Roman" panose="02020603050405020304" pitchFamily="18" charset="0"/>
                <a:cs typeface="Calibri"/>
              </a:rPr>
              <a:t>June</a:t>
            </a:r>
            <a:endParaRPr lang="en-GB"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a:endParaRPr>
          </a:p>
          <a:p>
            <a:pPr>
              <a:lnSpc>
                <a:spcPct val="106000"/>
              </a:lnSpc>
              <a:defRPr/>
            </a:pPr>
            <a:r>
              <a:rPr lang="en-GB" sz="1600" dirty="0">
                <a:solidFill>
                  <a:prstClr val="black"/>
                </a:solidFill>
                <a:latin typeface="Calibri"/>
                <a:ea typeface="Times New Roman" panose="02020603050405020304" pitchFamily="18" charset="0"/>
                <a:cs typeface="Calibri"/>
              </a:rPr>
              <a:t>16th – 18th Y6 London Trip</a:t>
            </a:r>
          </a:p>
          <a:p>
            <a:pPr>
              <a:lnSpc>
                <a:spcPct val="106000"/>
              </a:lnSpc>
              <a:defRPr/>
            </a:pPr>
            <a:r>
              <a:rPr lang="en-GB" sz="1600" dirty="0">
                <a:solidFill>
                  <a:prstClr val="black"/>
                </a:solidFill>
                <a:latin typeface="Calibri"/>
                <a:ea typeface="Times New Roman" panose="02020603050405020304" pitchFamily="18" charset="0"/>
                <a:cs typeface="Calibri"/>
              </a:rPr>
              <a:t>19th – Reception Class Fathers Day Picnic </a:t>
            </a:r>
          </a:p>
          <a:p>
            <a:pPr>
              <a:lnSpc>
                <a:spcPct val="106000"/>
              </a:lnSpc>
              <a:defRPr/>
            </a:pPr>
            <a:r>
              <a:rPr lang="en-GB" sz="1600" dirty="0">
                <a:solidFill>
                  <a:prstClr val="black"/>
                </a:solidFill>
                <a:latin typeface="Calibri"/>
                <a:ea typeface="Times New Roman" panose="02020603050405020304" pitchFamily="18" charset="0"/>
                <a:cs typeface="Calibri"/>
              </a:rPr>
              <a:t>25th – Y6 Hereford Cathedral Leavers Service </a:t>
            </a:r>
          </a:p>
          <a:p>
            <a:pPr>
              <a:lnSpc>
                <a:spcPct val="106000"/>
              </a:lnSpc>
              <a:defRPr/>
            </a:pPr>
            <a:endParaRPr lang="en-GB" sz="1600" dirty="0">
              <a:solidFill>
                <a:prstClr val="black"/>
              </a:solidFill>
              <a:latin typeface="Calibri"/>
              <a:ea typeface="Times New Roman" panose="02020603050405020304" pitchFamily="18" charset="0"/>
              <a:cs typeface="Calibri"/>
            </a:endParaRPr>
          </a:p>
          <a:p>
            <a:pPr>
              <a:lnSpc>
                <a:spcPct val="106000"/>
              </a:lnSpc>
              <a:defRPr/>
            </a:pPr>
            <a:r>
              <a:rPr lang="en-GB" sz="1600" b="1" dirty="0">
                <a:solidFill>
                  <a:prstClr val="black"/>
                </a:solidFill>
                <a:latin typeface="Calibri"/>
                <a:ea typeface="Times New Roman" panose="02020603050405020304" pitchFamily="18" charset="0"/>
                <a:cs typeface="Calibri"/>
              </a:rPr>
              <a:t>July </a:t>
            </a:r>
          </a:p>
          <a:p>
            <a:pPr>
              <a:lnSpc>
                <a:spcPct val="106000"/>
              </a:lnSpc>
              <a:defRPr/>
            </a:pPr>
            <a:r>
              <a:rPr lang="en-GB" sz="1600" dirty="0">
                <a:solidFill>
                  <a:prstClr val="black"/>
                </a:solidFill>
                <a:latin typeface="Calibri"/>
                <a:ea typeface="Times New Roman" panose="02020603050405020304" pitchFamily="18" charset="0"/>
                <a:cs typeface="Calibri"/>
              </a:rPr>
              <a:t>1st – Tear 5 Taster day @ Ludlow School </a:t>
            </a:r>
          </a:p>
          <a:p>
            <a:pPr>
              <a:lnSpc>
                <a:spcPct val="106000"/>
              </a:lnSpc>
              <a:defRPr/>
            </a:pPr>
            <a:r>
              <a:rPr lang="en-GB" sz="1600" dirty="0">
                <a:solidFill>
                  <a:prstClr val="black"/>
                </a:solidFill>
                <a:latin typeface="Calibri"/>
                <a:ea typeface="Times New Roman" panose="02020603050405020304" pitchFamily="18" charset="0"/>
                <a:cs typeface="Calibri"/>
              </a:rPr>
              <a:t>3rd – Summer Fete</a:t>
            </a:r>
          </a:p>
          <a:p>
            <a:pPr>
              <a:lnSpc>
                <a:spcPct val="106000"/>
              </a:lnSpc>
              <a:defRPr/>
            </a:pPr>
            <a:r>
              <a:rPr lang="en-GB" sz="1600" dirty="0">
                <a:solidFill>
                  <a:prstClr val="black"/>
                </a:solidFill>
                <a:latin typeface="Calibri"/>
                <a:ea typeface="Times New Roman" panose="02020603050405020304" pitchFamily="18" charset="0"/>
                <a:cs typeface="Calibri"/>
              </a:rPr>
              <a:t>7th – Y6 Induction Day @ Ludlow School </a:t>
            </a:r>
          </a:p>
          <a:p>
            <a:pPr>
              <a:lnSpc>
                <a:spcPct val="106000"/>
              </a:lnSpc>
              <a:defRPr/>
            </a:pPr>
            <a:r>
              <a:rPr lang="en-GB" sz="1600" dirty="0">
                <a:solidFill>
                  <a:prstClr val="black"/>
                </a:solidFill>
                <a:latin typeface="Calibri"/>
                <a:ea typeface="Times New Roman" panose="02020603050405020304" pitchFamily="18" charset="0"/>
                <a:cs typeface="Calibri"/>
              </a:rPr>
              <a:t>8th – Sports Day </a:t>
            </a:r>
          </a:p>
          <a:p>
            <a:pPr>
              <a:lnSpc>
                <a:spcPct val="106000"/>
              </a:lnSpc>
              <a:defRPr/>
            </a:pPr>
            <a:r>
              <a:rPr lang="en-GB" sz="1600" dirty="0">
                <a:solidFill>
                  <a:prstClr val="black"/>
                </a:solidFill>
                <a:latin typeface="Calibri"/>
                <a:ea typeface="Times New Roman" panose="02020603050405020304" pitchFamily="18" charset="0"/>
                <a:cs typeface="Calibri"/>
              </a:rPr>
              <a:t>9th – Year 1 &amp; 2 School Trip </a:t>
            </a:r>
          </a:p>
          <a:p>
            <a:pPr>
              <a:lnSpc>
                <a:spcPct val="106000"/>
              </a:lnSpc>
              <a:defRPr/>
            </a:pPr>
            <a:r>
              <a:rPr lang="en-GB" sz="1600" dirty="0">
                <a:solidFill>
                  <a:prstClr val="black"/>
                </a:solidFill>
                <a:latin typeface="Calibri"/>
                <a:ea typeface="Times New Roman" panose="02020603050405020304" pitchFamily="18" charset="0"/>
                <a:cs typeface="Calibri"/>
              </a:rPr>
              <a:t>15th – Y6 Leavers Service 10.3am</a:t>
            </a:r>
          </a:p>
          <a:p>
            <a:pPr>
              <a:lnSpc>
                <a:spcPct val="106000"/>
              </a:lnSpc>
              <a:defRPr/>
            </a:pPr>
            <a:r>
              <a:rPr lang="en-GB" sz="1600" dirty="0">
                <a:solidFill>
                  <a:prstClr val="black"/>
                </a:solidFill>
                <a:latin typeface="Calibri"/>
                <a:ea typeface="Times New Roman" panose="02020603050405020304" pitchFamily="18" charset="0"/>
                <a:cs typeface="Calibri"/>
              </a:rPr>
              <a:t>15th – Y6 Production at Assembly Rooms</a:t>
            </a:r>
          </a:p>
          <a:p>
            <a:pPr>
              <a:lnSpc>
                <a:spcPct val="106000"/>
              </a:lnSpc>
              <a:defRPr/>
            </a:pPr>
            <a:endParaRPr lang="en-GB" sz="1600" dirty="0">
              <a:solidFill>
                <a:prstClr val="black"/>
              </a:solidFill>
              <a:latin typeface="Calibri"/>
              <a:ea typeface="Times New Roman" panose="02020603050405020304" pitchFamily="18" charset="0"/>
              <a:cs typeface="Calibri"/>
            </a:endParaRPr>
          </a:p>
        </p:txBody>
      </p:sp>
      <p:pic>
        <p:nvPicPr>
          <p:cNvPr id="6" name="Picture 5" descr="A calendar with a black background&#10;&#10;AI-generated content may be incorrect.">
            <a:extLst>
              <a:ext uri="{FF2B5EF4-FFF2-40B4-BE49-F238E27FC236}">
                <a16:creationId xmlns:a16="http://schemas.microsoft.com/office/drawing/2014/main" id="{8EAF8C51-EB45-0ADB-3295-DE0F4F608CF2}"/>
              </a:ext>
            </a:extLst>
          </p:cNvPr>
          <p:cNvPicPr>
            <a:picLocks noChangeAspect="1"/>
          </p:cNvPicPr>
          <p:nvPr/>
        </p:nvPicPr>
        <p:blipFill>
          <a:blip r:embed="rId2"/>
          <a:stretch>
            <a:fillRect/>
          </a:stretch>
        </p:blipFill>
        <p:spPr>
          <a:xfrm>
            <a:off x="4381075" y="-35487"/>
            <a:ext cx="2332907" cy="2362200"/>
          </a:xfrm>
          <a:prstGeom prst="rect">
            <a:avLst/>
          </a:prstGeom>
        </p:spPr>
      </p:pic>
      <p:pic>
        <p:nvPicPr>
          <p:cNvPr id="7" name="Picture 6" descr="A calendar with a black background&#10;&#10;AI-generated content may be incorrect.">
            <a:extLst>
              <a:ext uri="{FF2B5EF4-FFF2-40B4-BE49-F238E27FC236}">
                <a16:creationId xmlns:a16="http://schemas.microsoft.com/office/drawing/2014/main" id="{DE83EA6B-6E2E-2643-CBDA-2439E937190E}"/>
              </a:ext>
            </a:extLst>
          </p:cNvPr>
          <p:cNvPicPr>
            <a:picLocks noChangeAspect="1"/>
          </p:cNvPicPr>
          <p:nvPr/>
        </p:nvPicPr>
        <p:blipFill>
          <a:blip r:embed="rId2"/>
          <a:stretch>
            <a:fillRect/>
          </a:stretch>
        </p:blipFill>
        <p:spPr>
          <a:xfrm>
            <a:off x="4523906" y="107387"/>
            <a:ext cx="2332907" cy="2362200"/>
          </a:xfrm>
          <a:prstGeom prst="rect">
            <a:avLst/>
          </a:prstGeom>
        </p:spPr>
      </p:pic>
    </p:spTree>
    <p:extLst>
      <p:ext uri="{BB962C8B-B14F-4D97-AF65-F5344CB8AC3E}">
        <p14:creationId xmlns:p14="http://schemas.microsoft.com/office/powerpoint/2010/main" val="31293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4FF984F8032041A34BF1239BDE6576" ma:contentTypeVersion="" ma:contentTypeDescription="Create a new document." ma:contentTypeScope="" ma:versionID="3f2a7ea21bf0d81835afaf348b6c5769">
  <xsd:schema xmlns:xsd="http://www.w3.org/2001/XMLSchema" xmlns:xs="http://www.w3.org/2001/XMLSchema" xmlns:p="http://schemas.microsoft.com/office/2006/metadata/properties" xmlns:ns2="8525a9a8-e0ce-4108-a647-303d14a185f1" xmlns:ns3="3c6552ff-e203-492b-9a4a-86c2b1ce869f" targetNamespace="http://schemas.microsoft.com/office/2006/metadata/properties" ma:root="true" ma:fieldsID="fca3d7090a07e0c6e2d6ea6fdb523674" ns2:_="" ns3:_="">
    <xsd:import namespace="8525a9a8-e0ce-4108-a647-303d14a185f1"/>
    <xsd:import namespace="3c6552ff-e203-492b-9a4a-86c2b1ce869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25a9a8-e0ce-4108-a647-303d14a185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MediaServiceBillingMetadata" ma:index="17" nillable="true" ma:displayName="MediaServiceBillingMetadata" ma:hidden="true" ma:internalName="MediaServiceBillingMetadata"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c470fb7-5308-496a-a12b-188b66d4a6e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6552ff-e203-492b-9a4a-86c2b1ce869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280F96E-E656-49E2-A9D8-E05BBA9676F2}" ma:internalName="TaxCatchAll" ma:showField="CatchAllData" ma:web="{fa610a9d-edf1-442d-9d6a-3fe47916c3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525a9a8-e0ce-4108-a647-303d14a185f1">
      <Terms xmlns="http://schemas.microsoft.com/office/infopath/2007/PartnerControls"/>
    </lcf76f155ced4ddcb4097134ff3c332f>
    <TaxCatchAll xmlns="3c6552ff-e203-492b-9a4a-86c2b1ce869f" xsi:nil="true"/>
  </documentManagement>
</p:properties>
</file>

<file path=customXml/itemProps1.xml><?xml version="1.0" encoding="utf-8"?>
<ds:datastoreItem xmlns:ds="http://schemas.openxmlformats.org/officeDocument/2006/customXml" ds:itemID="{F733CC0B-2045-4B57-8AE2-18AE27393A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25a9a8-e0ce-4108-a647-303d14a185f1"/>
    <ds:schemaRef ds:uri="3c6552ff-e203-492b-9a4a-86c2b1ce86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A96D89-B12A-4961-88C3-E82FF09D7241}">
  <ds:schemaRefs>
    <ds:schemaRef ds:uri="http://schemas.microsoft.com/sharepoint/v3/contenttype/forms"/>
  </ds:schemaRefs>
</ds:datastoreItem>
</file>

<file path=customXml/itemProps3.xml><?xml version="1.0" encoding="utf-8"?>
<ds:datastoreItem xmlns:ds="http://schemas.openxmlformats.org/officeDocument/2006/customXml" ds:itemID="{9AE4A277-DF05-4F42-8FBC-D568E6A9227F}">
  <ds:schemaRefs>
    <ds:schemaRef ds:uri="http://schemas.microsoft.com/office/2006/metadata/properties"/>
    <ds:schemaRef ds:uri="http://purl.org/dc/elements/1.1/"/>
    <ds:schemaRef ds:uri="8525a9a8-e0ce-4108-a647-303d14a185f1"/>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3c6552ff-e203-492b-9a4a-86c2b1ce869f"/>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128680</TotalTime>
  <Words>435</Words>
  <Application>Microsoft Office PowerPoint</Application>
  <PresentationFormat>A4 Paper (210x297 mm)</PresentationFormat>
  <Paragraphs>72</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Arial</vt:lpstr>
      <vt:lpstr>Calibri</vt:lpstr>
      <vt:lpstr>Comic Sans MS</vt:lpstr>
      <vt:lpstr>Segoe UI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Smith</dc:creator>
  <cp:lastModifiedBy>Ingram, Erin</cp:lastModifiedBy>
  <cp:revision>5237</cp:revision>
  <cp:lastPrinted>2026-01-16T10:21:16Z</cp:lastPrinted>
  <dcterms:created xsi:type="dcterms:W3CDTF">2014-03-13T13:50:29Z</dcterms:created>
  <dcterms:modified xsi:type="dcterms:W3CDTF">2026-05-08T13:54:33Z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0x010100D64FF984F8032041A34BF1239BDE6576</vt:lpwstr>
  </property>
  <property fmtid="{D5CDD505-2E9C-101B-9397-08002B2CF9AE}" pid="3" name="Order">
    <vt:r8>511600</vt:r8>
  </property>
  <property fmtid="{D5CDD505-2E9C-101B-9397-08002B2CF9AE}" pid="4" name="MediaServiceImageTags">
    <vt:lpwstr/>
  </property>
</Properties>
</file>